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5" r:id="rId10"/>
    <p:sldId id="266" r:id="rId11"/>
  </p:sldIdLst>
  <p:sldSz cx="18288000" cy="10287000"/>
  <p:notesSz cx="6858000" cy="9144000"/>
  <p:embeddedFontLst>
    <p:embeddedFont>
      <p:font typeface="Arial Bold" panose="020B0704020202020204" pitchFamily="34" charset="0"/>
      <p:regular r:id="rId12"/>
      <p:bold r:id="rId13"/>
    </p:embeddedFont>
    <p:embeddedFont>
      <p:font typeface="Brice SemiExpanded" panose="020B0604020202020204" charset="0"/>
      <p:regular r:id="rId14"/>
    </p:embeddedFont>
    <p:embeddedFont>
      <p:font typeface="Canva Sans Bold" panose="020B0604020202020204" charset="0"/>
      <p:regular r:id="rId15"/>
    </p:embeddedFont>
    <p:embeddedFont>
      <p:font typeface="HK Grotesk Bold Italics" panose="020B0604020202020204" charset="0"/>
      <p:regular r:id="rId16"/>
    </p:embeddedFont>
    <p:embeddedFont>
      <p:font typeface="Inter Bold" panose="020B0604020202020204" charset="0"/>
      <p:regular r:id="rId17"/>
    </p:embeddedFont>
    <p:embeddedFont>
      <p:font typeface="Inter Medium" panose="020B0604020202020204" charset="0"/>
      <p:regular r:id="rId18"/>
    </p:embeddedFont>
    <p:embeddedFont>
      <p:font typeface="Inter Ultra-Bold" panose="020B0604020202020204" charset="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0.svg"/><Relationship Id="rId18" Type="http://schemas.openxmlformats.org/officeDocument/2006/relationships/image" Target="../media/image19.jpeg"/><Relationship Id="rId3" Type="http://schemas.openxmlformats.org/officeDocument/2006/relationships/image" Target="../media/image2.svg"/><Relationship Id="rId7" Type="http://schemas.openxmlformats.org/officeDocument/2006/relationships/image" Target="../media/image18.svg"/><Relationship Id="rId12" Type="http://schemas.openxmlformats.org/officeDocument/2006/relationships/image" Target="../media/image9.png"/><Relationship Id="rId17" Type="http://schemas.openxmlformats.org/officeDocument/2006/relationships/image" Target="../media/image14.svg"/><Relationship Id="rId2" Type="http://schemas.openxmlformats.org/officeDocument/2006/relationships/image" Target="../media/image1.png"/><Relationship Id="rId16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8.svg"/><Relationship Id="rId5" Type="http://schemas.openxmlformats.org/officeDocument/2006/relationships/image" Target="../media/image16.svg"/><Relationship Id="rId15" Type="http://schemas.openxmlformats.org/officeDocument/2006/relationships/image" Target="../media/image12.svg"/><Relationship Id="rId10" Type="http://schemas.openxmlformats.org/officeDocument/2006/relationships/image" Target="../media/image7.png"/><Relationship Id="rId4" Type="http://schemas.openxmlformats.org/officeDocument/2006/relationships/image" Target="../media/image15.png"/><Relationship Id="rId9" Type="http://schemas.openxmlformats.org/officeDocument/2006/relationships/image" Target="../media/image5.png"/><Relationship Id="rId1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6.svg"/><Relationship Id="rId7" Type="http://schemas.openxmlformats.org/officeDocument/2006/relationships/image" Target="../media/image23.png"/><Relationship Id="rId12" Type="http://schemas.openxmlformats.org/officeDocument/2006/relationships/image" Target="../media/image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svg"/><Relationship Id="rId11" Type="http://schemas.openxmlformats.org/officeDocument/2006/relationships/image" Target="../media/image6.png"/><Relationship Id="rId5" Type="http://schemas.openxmlformats.org/officeDocument/2006/relationships/image" Target="../media/image21.png"/><Relationship Id="rId10" Type="http://schemas.openxmlformats.org/officeDocument/2006/relationships/image" Target="../media/image2.svg"/><Relationship Id="rId4" Type="http://schemas.openxmlformats.org/officeDocument/2006/relationships/image" Target="../media/image20.jpeg"/><Relationship Id="rId9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image" Target="../media/image26.svg"/><Relationship Id="rId7" Type="http://schemas.openxmlformats.org/officeDocument/2006/relationships/image" Target="../media/image1.png"/><Relationship Id="rId12" Type="http://schemas.openxmlformats.org/officeDocument/2006/relationships/image" Target="../media/image5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jpeg"/><Relationship Id="rId11" Type="http://schemas.openxmlformats.org/officeDocument/2006/relationships/image" Target="../media/image6.png"/><Relationship Id="rId5" Type="http://schemas.openxmlformats.org/officeDocument/2006/relationships/image" Target="../media/image28.svg"/><Relationship Id="rId10" Type="http://schemas.openxmlformats.org/officeDocument/2006/relationships/image" Target="../media/image31.svg"/><Relationship Id="rId4" Type="http://schemas.openxmlformats.org/officeDocument/2006/relationships/image" Target="../media/image27.png"/><Relationship Id="rId9" Type="http://schemas.openxmlformats.org/officeDocument/2006/relationships/image" Target="../media/image3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6.png"/><Relationship Id="rId4" Type="http://schemas.openxmlformats.org/officeDocument/2006/relationships/image" Target="../media/image34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jpeg"/><Relationship Id="rId5" Type="http://schemas.openxmlformats.org/officeDocument/2006/relationships/image" Target="../media/image5.png"/><Relationship Id="rId4" Type="http://schemas.openxmlformats.org/officeDocument/2006/relationships/image" Target="../media/image3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svg"/><Relationship Id="rId3" Type="http://schemas.openxmlformats.org/officeDocument/2006/relationships/image" Target="../media/image40.sv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svg"/><Relationship Id="rId10" Type="http://schemas.openxmlformats.org/officeDocument/2006/relationships/image" Target="../media/image6.png"/><Relationship Id="rId4" Type="http://schemas.openxmlformats.org/officeDocument/2006/relationships/image" Target="../media/image41.png"/><Relationship Id="rId9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4568291" y="3637275"/>
            <a:ext cx="11733572" cy="11733572"/>
          </a:xfrm>
          <a:custGeom>
            <a:avLst/>
            <a:gdLst/>
            <a:ahLst/>
            <a:cxnLst/>
            <a:rect l="l" t="t" r="r" b="b"/>
            <a:pathLst>
              <a:path w="11733572" h="11733572">
                <a:moveTo>
                  <a:pt x="0" y="0"/>
                </a:moveTo>
                <a:lnTo>
                  <a:pt x="11733572" y="0"/>
                </a:lnTo>
                <a:lnTo>
                  <a:pt x="11733572" y="11733572"/>
                </a:lnTo>
                <a:lnTo>
                  <a:pt x="0" y="117335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55608" y="9220200"/>
            <a:ext cx="16176784" cy="38100"/>
            <a:chOff x="0" y="0"/>
            <a:chExt cx="21569045" cy="50800"/>
          </a:xfrm>
        </p:grpSpPr>
        <p:sp>
          <p:nvSpPr>
            <p:cNvPr id="4" name="Freeform 4"/>
            <p:cNvSpPr/>
            <p:nvPr/>
          </p:nvSpPr>
          <p:spPr>
            <a:xfrm>
              <a:off x="25400" y="0"/>
              <a:ext cx="21518245" cy="50800"/>
            </a:xfrm>
            <a:custGeom>
              <a:avLst/>
              <a:gdLst/>
              <a:ahLst/>
              <a:cxnLst/>
              <a:rect l="l" t="t" r="r" b="b"/>
              <a:pathLst>
                <a:path w="21518245" h="50800">
                  <a:moveTo>
                    <a:pt x="0" y="0"/>
                  </a:moveTo>
                  <a:lnTo>
                    <a:pt x="21518245" y="0"/>
                  </a:lnTo>
                  <a:lnTo>
                    <a:pt x="21518245" y="50800"/>
                  </a:lnTo>
                  <a:lnTo>
                    <a:pt x="0" y="50800"/>
                  </a:lnTo>
                  <a:close/>
                </a:path>
              </a:pathLst>
            </a:custGeom>
            <a:solidFill>
              <a:srgbClr val="17726D"/>
            </a:solidFill>
          </p:spPr>
        </p:sp>
      </p:grpSp>
      <p:sp>
        <p:nvSpPr>
          <p:cNvPr id="5" name="Freeform 5"/>
          <p:cNvSpPr/>
          <p:nvPr/>
        </p:nvSpPr>
        <p:spPr>
          <a:xfrm>
            <a:off x="11918097" y="1985905"/>
            <a:ext cx="4758515" cy="4814279"/>
          </a:xfrm>
          <a:custGeom>
            <a:avLst/>
            <a:gdLst/>
            <a:ahLst/>
            <a:cxnLst/>
            <a:rect l="l" t="t" r="r" b="b"/>
            <a:pathLst>
              <a:path w="4758515" h="4814279">
                <a:moveTo>
                  <a:pt x="0" y="0"/>
                </a:moveTo>
                <a:lnTo>
                  <a:pt x="4758515" y="0"/>
                </a:lnTo>
                <a:lnTo>
                  <a:pt x="4758515" y="4814278"/>
                </a:lnTo>
                <a:lnTo>
                  <a:pt x="0" y="481427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1918097" y="0"/>
            <a:ext cx="6369903" cy="1231643"/>
            <a:chOff x="0" y="0"/>
            <a:chExt cx="8493204" cy="164219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493252" cy="1642237"/>
            </a:xfrm>
            <a:custGeom>
              <a:avLst/>
              <a:gdLst/>
              <a:ahLst/>
              <a:cxnLst/>
              <a:rect l="l" t="t" r="r" b="b"/>
              <a:pathLst>
                <a:path w="8493252" h="1642237">
                  <a:moveTo>
                    <a:pt x="0" y="0"/>
                  </a:moveTo>
                  <a:lnTo>
                    <a:pt x="8493252" y="0"/>
                  </a:lnTo>
                  <a:lnTo>
                    <a:pt x="8493252" y="1642237"/>
                  </a:lnTo>
                  <a:lnTo>
                    <a:pt x="0" y="16422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b="2"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-55246" y="0"/>
            <a:ext cx="1993732" cy="1971799"/>
            <a:chOff x="0" y="0"/>
            <a:chExt cx="2658309" cy="262906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658364" cy="2629027"/>
            </a:xfrm>
            <a:custGeom>
              <a:avLst/>
              <a:gdLst/>
              <a:ahLst/>
              <a:cxnLst/>
              <a:rect l="l" t="t" r="r" b="b"/>
              <a:pathLst>
                <a:path w="2658364" h="2629027">
                  <a:moveTo>
                    <a:pt x="0" y="0"/>
                  </a:moveTo>
                  <a:lnTo>
                    <a:pt x="2658364" y="0"/>
                  </a:lnTo>
                  <a:lnTo>
                    <a:pt x="2658364" y="2629027"/>
                  </a:lnTo>
                  <a:lnTo>
                    <a:pt x="0" y="26290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t="-2157" r="2" b="-2158"/>
              </a:stretch>
            </a:blipFill>
          </p:spPr>
        </p:sp>
      </p:grpSp>
      <p:grpSp>
        <p:nvGrpSpPr>
          <p:cNvPr id="10" name="Group 10"/>
          <p:cNvGrpSpPr/>
          <p:nvPr/>
        </p:nvGrpSpPr>
        <p:grpSpPr>
          <a:xfrm>
            <a:off x="11918097" y="0"/>
            <a:ext cx="6369903" cy="1181755"/>
            <a:chOff x="0" y="0"/>
            <a:chExt cx="8493204" cy="157567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493252" cy="1575689"/>
            </a:xfrm>
            <a:custGeom>
              <a:avLst/>
              <a:gdLst/>
              <a:ahLst/>
              <a:cxnLst/>
              <a:rect l="l" t="t" r="r" b="b"/>
              <a:pathLst>
                <a:path w="8493252" h="1575689">
                  <a:moveTo>
                    <a:pt x="0" y="0"/>
                  </a:moveTo>
                  <a:lnTo>
                    <a:pt x="8493252" y="0"/>
                  </a:lnTo>
                  <a:lnTo>
                    <a:pt x="8493252" y="1575689"/>
                  </a:lnTo>
                  <a:lnTo>
                    <a:pt x="0" y="15756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t="-2110" b="-2109"/>
              </a:stretch>
            </a:blipFill>
          </p:spPr>
        </p:sp>
      </p:grpSp>
      <p:sp>
        <p:nvSpPr>
          <p:cNvPr id="12" name="TextBox 12"/>
          <p:cNvSpPr txBox="1"/>
          <p:nvPr/>
        </p:nvSpPr>
        <p:spPr>
          <a:xfrm>
            <a:off x="959535" y="1751263"/>
            <a:ext cx="10843439" cy="2384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650"/>
              </a:lnSpc>
            </a:pPr>
            <a:r>
              <a:rPr lang="en-US" sz="6893" dirty="0">
                <a:solidFill>
                  <a:srgbClr val="17726D"/>
                </a:solidFill>
                <a:latin typeface="Inter Bold"/>
                <a:ea typeface="Inter Bold"/>
                <a:cs typeface="Inter Bold"/>
                <a:sym typeface="Inter Bold"/>
              </a:rPr>
              <a:t>KIDZEE E-LEARNING PLATFORM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41640" y="4509587"/>
            <a:ext cx="8069342" cy="4567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spc="207" dirty="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NAME :Krish Pandya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41640" y="5073128"/>
            <a:ext cx="8069342" cy="4567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spc="207" dirty="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BATCH : B8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41640" y="5601108"/>
            <a:ext cx="8069342" cy="4567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spc="207" dirty="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ENROLLMENT NO : 23002171210089</a:t>
            </a:r>
          </a:p>
        </p:txBody>
      </p:sp>
      <p:sp>
        <p:nvSpPr>
          <p:cNvPr id="16" name="Freeform 16"/>
          <p:cNvSpPr/>
          <p:nvPr/>
        </p:nvSpPr>
        <p:spPr>
          <a:xfrm>
            <a:off x="13242689" y="2943641"/>
            <a:ext cx="1905000" cy="1776412"/>
          </a:xfrm>
          <a:custGeom>
            <a:avLst/>
            <a:gdLst/>
            <a:ahLst/>
            <a:cxnLst/>
            <a:rect l="l" t="t" r="r" b="b"/>
            <a:pathLst>
              <a:path w="1905000" h="1776412">
                <a:moveTo>
                  <a:pt x="0" y="0"/>
                </a:moveTo>
                <a:lnTo>
                  <a:pt x="1905000" y="0"/>
                </a:lnTo>
                <a:lnTo>
                  <a:pt x="1905000" y="1776412"/>
                </a:lnTo>
                <a:lnTo>
                  <a:pt x="0" y="177641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3692364" y="3081859"/>
            <a:ext cx="1621591" cy="1905000"/>
          </a:xfrm>
          <a:custGeom>
            <a:avLst/>
            <a:gdLst/>
            <a:ahLst/>
            <a:cxnLst/>
            <a:rect l="l" t="t" r="r" b="b"/>
            <a:pathLst>
              <a:path w="1621591" h="1905000">
                <a:moveTo>
                  <a:pt x="0" y="0"/>
                </a:moveTo>
                <a:lnTo>
                  <a:pt x="1621592" y="0"/>
                </a:lnTo>
                <a:lnTo>
                  <a:pt x="1621592" y="1905000"/>
                </a:lnTo>
                <a:lnTo>
                  <a:pt x="0" y="19050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2872703" y="3948632"/>
            <a:ext cx="739973" cy="1038227"/>
          </a:xfrm>
          <a:custGeom>
            <a:avLst/>
            <a:gdLst/>
            <a:ahLst/>
            <a:cxnLst/>
            <a:rect l="l" t="t" r="r" b="b"/>
            <a:pathLst>
              <a:path w="739973" h="1038227">
                <a:moveTo>
                  <a:pt x="0" y="0"/>
                </a:moveTo>
                <a:lnTo>
                  <a:pt x="739973" y="0"/>
                </a:lnTo>
                <a:lnTo>
                  <a:pt x="739973" y="1038227"/>
                </a:lnTo>
                <a:lnTo>
                  <a:pt x="0" y="103822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15313956" y="3969113"/>
            <a:ext cx="676328" cy="997266"/>
          </a:xfrm>
          <a:custGeom>
            <a:avLst/>
            <a:gdLst/>
            <a:ahLst/>
            <a:cxnLst/>
            <a:rect l="l" t="t" r="r" b="b"/>
            <a:pathLst>
              <a:path w="676328" h="997266">
                <a:moveTo>
                  <a:pt x="0" y="0"/>
                </a:moveTo>
                <a:lnTo>
                  <a:pt x="676327" y="0"/>
                </a:lnTo>
                <a:lnTo>
                  <a:pt x="676327" y="997266"/>
                </a:lnTo>
                <a:lnTo>
                  <a:pt x="0" y="99726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12805472" y="5666505"/>
            <a:ext cx="3395376" cy="2475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99"/>
              </a:lnSpc>
              <a:spcBef>
                <a:spcPct val="0"/>
              </a:spcBef>
            </a:pPr>
            <a:r>
              <a:rPr lang="en-US" sz="1499" spc="749">
                <a:solidFill>
                  <a:srgbClr val="FFB908"/>
                </a:solidFill>
                <a:latin typeface="Brice SemiExpanded"/>
                <a:ea typeface="Brice SemiExpanded"/>
                <a:cs typeface="Brice SemiExpanded"/>
                <a:sym typeface="Brice SemiExpanded"/>
              </a:rPr>
              <a:t>PLATFORM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2329708" y="5071495"/>
            <a:ext cx="4346904" cy="6628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59"/>
              </a:lnSpc>
            </a:pPr>
            <a:r>
              <a:rPr lang="en-US" sz="3900" spc="-245">
                <a:solidFill>
                  <a:srgbClr val="FFFFFF"/>
                </a:solidFill>
                <a:latin typeface="HK Grotesk Bold Italics"/>
                <a:ea typeface="HK Grotesk Bold Italics"/>
                <a:cs typeface="HK Grotesk Bold Italics"/>
                <a:sym typeface="HK Grotesk Bold Italics"/>
              </a:rPr>
              <a:t>KIDS LEARNING</a:t>
            </a:r>
          </a:p>
        </p:txBody>
      </p:sp>
      <p:grpSp>
        <p:nvGrpSpPr>
          <p:cNvPr id="22" name="Group 17">
            <a:extLst>
              <a:ext uri="{FF2B5EF4-FFF2-40B4-BE49-F238E27FC236}">
                <a16:creationId xmlns:a16="http://schemas.microsoft.com/office/drawing/2014/main" id="{1A2810DD-AB07-ABAF-D77F-69C8024C1E00}"/>
              </a:ext>
            </a:extLst>
          </p:cNvPr>
          <p:cNvGrpSpPr/>
          <p:nvPr/>
        </p:nvGrpSpPr>
        <p:grpSpPr>
          <a:xfrm>
            <a:off x="959535" y="4212041"/>
            <a:ext cx="6084711" cy="76200"/>
            <a:chOff x="0" y="0"/>
            <a:chExt cx="8112948" cy="101600"/>
          </a:xfrm>
        </p:grpSpPr>
        <p:sp>
          <p:nvSpPr>
            <p:cNvPr id="23" name="Freeform 18">
              <a:extLst>
                <a:ext uri="{FF2B5EF4-FFF2-40B4-BE49-F238E27FC236}">
                  <a16:creationId xmlns:a16="http://schemas.microsoft.com/office/drawing/2014/main" id="{43A0B625-CF68-3AE2-4C6D-D6B34D421A71}"/>
                </a:ext>
              </a:extLst>
            </p:cNvPr>
            <p:cNvSpPr/>
            <p:nvPr/>
          </p:nvSpPr>
          <p:spPr>
            <a:xfrm>
              <a:off x="50800" y="0"/>
              <a:ext cx="8011287" cy="101600"/>
            </a:xfrm>
            <a:custGeom>
              <a:avLst/>
              <a:gdLst/>
              <a:ahLst/>
              <a:cxnLst/>
              <a:rect l="l" t="t" r="r" b="b"/>
              <a:pathLst>
                <a:path w="8011287" h="101600">
                  <a:moveTo>
                    <a:pt x="0" y="0"/>
                  </a:moveTo>
                  <a:lnTo>
                    <a:pt x="8011287" y="0"/>
                  </a:lnTo>
                  <a:lnTo>
                    <a:pt x="8011287" y="101600"/>
                  </a:lnTo>
                  <a:lnTo>
                    <a:pt x="0" y="101600"/>
                  </a:lnTo>
                  <a:close/>
                </a:path>
              </a:pathLst>
            </a:custGeom>
            <a:solidFill>
              <a:srgbClr val="EAE4D2"/>
            </a:solidFill>
          </p:spPr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4568291" y="3637275"/>
            <a:ext cx="11733572" cy="11733572"/>
          </a:xfrm>
          <a:custGeom>
            <a:avLst/>
            <a:gdLst/>
            <a:ahLst/>
            <a:cxnLst/>
            <a:rect l="l" t="t" r="r" b="b"/>
            <a:pathLst>
              <a:path w="11733572" h="11733572">
                <a:moveTo>
                  <a:pt x="0" y="0"/>
                </a:moveTo>
                <a:lnTo>
                  <a:pt x="11733572" y="0"/>
                </a:lnTo>
                <a:lnTo>
                  <a:pt x="11733572" y="11733572"/>
                </a:lnTo>
                <a:lnTo>
                  <a:pt x="0" y="117335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55608" y="8544396"/>
            <a:ext cx="16176784" cy="38100"/>
            <a:chOff x="0" y="0"/>
            <a:chExt cx="21569045" cy="50800"/>
          </a:xfrm>
        </p:grpSpPr>
        <p:sp>
          <p:nvSpPr>
            <p:cNvPr id="4" name="Freeform 4"/>
            <p:cNvSpPr/>
            <p:nvPr/>
          </p:nvSpPr>
          <p:spPr>
            <a:xfrm>
              <a:off x="25400" y="0"/>
              <a:ext cx="21518245" cy="50800"/>
            </a:xfrm>
            <a:custGeom>
              <a:avLst/>
              <a:gdLst/>
              <a:ahLst/>
              <a:cxnLst/>
              <a:rect l="l" t="t" r="r" b="b"/>
              <a:pathLst>
                <a:path w="21518245" h="50800">
                  <a:moveTo>
                    <a:pt x="0" y="0"/>
                  </a:moveTo>
                  <a:lnTo>
                    <a:pt x="21518245" y="0"/>
                  </a:lnTo>
                  <a:lnTo>
                    <a:pt x="21518245" y="50800"/>
                  </a:lnTo>
                  <a:lnTo>
                    <a:pt x="0" y="50800"/>
                  </a:lnTo>
                  <a:close/>
                </a:path>
              </a:pathLst>
            </a:custGeom>
            <a:solidFill>
              <a:srgbClr val="17726D"/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981075" y="2588771"/>
            <a:ext cx="14166687" cy="2964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873"/>
              </a:lnSpc>
            </a:pPr>
            <a:r>
              <a:rPr lang="en-US" sz="15624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THANK YOU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-55246" y="0"/>
            <a:ext cx="1993732" cy="1971799"/>
            <a:chOff x="0" y="0"/>
            <a:chExt cx="2658309" cy="262906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658364" cy="2629027"/>
            </a:xfrm>
            <a:custGeom>
              <a:avLst/>
              <a:gdLst/>
              <a:ahLst/>
              <a:cxnLst/>
              <a:rect l="l" t="t" r="r" b="b"/>
              <a:pathLst>
                <a:path w="2658364" h="2629027">
                  <a:moveTo>
                    <a:pt x="0" y="0"/>
                  </a:moveTo>
                  <a:lnTo>
                    <a:pt x="2658364" y="0"/>
                  </a:lnTo>
                  <a:lnTo>
                    <a:pt x="2658364" y="2629027"/>
                  </a:lnTo>
                  <a:lnTo>
                    <a:pt x="0" y="26290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2157" r="2" b="-2158"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11918097" y="0"/>
            <a:ext cx="6369903" cy="1181755"/>
            <a:chOff x="0" y="0"/>
            <a:chExt cx="8493204" cy="157567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493252" cy="1575689"/>
            </a:xfrm>
            <a:custGeom>
              <a:avLst/>
              <a:gdLst/>
              <a:ahLst/>
              <a:cxnLst/>
              <a:rect l="l" t="t" r="r" b="b"/>
              <a:pathLst>
                <a:path w="8493252" h="1575689">
                  <a:moveTo>
                    <a:pt x="0" y="0"/>
                  </a:moveTo>
                  <a:lnTo>
                    <a:pt x="8493252" y="0"/>
                  </a:lnTo>
                  <a:lnTo>
                    <a:pt x="8493252" y="1575689"/>
                  </a:lnTo>
                  <a:lnTo>
                    <a:pt x="0" y="15756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2110" b="-2109"/>
              </a:stretch>
            </a:blipFill>
          </p:spPr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971569" y="1255849"/>
            <a:ext cx="11733572" cy="11733572"/>
          </a:xfrm>
          <a:custGeom>
            <a:avLst/>
            <a:gdLst/>
            <a:ahLst/>
            <a:cxnLst/>
            <a:rect l="l" t="t" r="r" b="b"/>
            <a:pathLst>
              <a:path w="11733572" h="11733572">
                <a:moveTo>
                  <a:pt x="0" y="0"/>
                </a:moveTo>
                <a:lnTo>
                  <a:pt x="11733572" y="0"/>
                </a:lnTo>
                <a:lnTo>
                  <a:pt x="11733572" y="11733572"/>
                </a:lnTo>
                <a:lnTo>
                  <a:pt x="0" y="117335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1979517" y="-325487"/>
            <a:ext cx="6308487" cy="10612487"/>
          </a:xfrm>
          <a:custGeom>
            <a:avLst/>
            <a:gdLst/>
            <a:ahLst/>
            <a:cxnLst/>
            <a:rect l="l" t="t" r="r" b="b"/>
            <a:pathLst>
              <a:path w="6308487" h="10612487">
                <a:moveTo>
                  <a:pt x="0" y="0"/>
                </a:moveTo>
                <a:lnTo>
                  <a:pt x="6308487" y="0"/>
                </a:lnTo>
                <a:lnTo>
                  <a:pt x="6308487" y="10612487"/>
                </a:lnTo>
                <a:lnTo>
                  <a:pt x="0" y="1061248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3487400" y="5600700"/>
            <a:ext cx="3976921" cy="4023525"/>
          </a:xfrm>
          <a:custGeom>
            <a:avLst/>
            <a:gdLst/>
            <a:ahLst/>
            <a:cxnLst/>
            <a:rect l="l" t="t" r="r" b="b"/>
            <a:pathLst>
              <a:path w="3976921" h="4023525">
                <a:moveTo>
                  <a:pt x="0" y="0"/>
                </a:moveTo>
                <a:lnTo>
                  <a:pt x="3976921" y="0"/>
                </a:lnTo>
                <a:lnTo>
                  <a:pt x="3976921" y="4023525"/>
                </a:lnTo>
                <a:lnTo>
                  <a:pt x="0" y="402352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844489" y="4710825"/>
            <a:ext cx="969409" cy="986123"/>
            <a:chOff x="0" y="0"/>
            <a:chExt cx="1292545" cy="131483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92606" cy="1314704"/>
            </a:xfrm>
            <a:custGeom>
              <a:avLst/>
              <a:gdLst/>
              <a:ahLst/>
              <a:cxnLst/>
              <a:rect l="l" t="t" r="r" b="b"/>
              <a:pathLst>
                <a:path w="1292606" h="1314704">
                  <a:moveTo>
                    <a:pt x="646303" y="0"/>
                  </a:moveTo>
                  <a:cubicBezTo>
                    <a:pt x="289306" y="0"/>
                    <a:pt x="0" y="294386"/>
                    <a:pt x="0" y="657352"/>
                  </a:cubicBezTo>
                  <a:cubicBezTo>
                    <a:pt x="0" y="1020318"/>
                    <a:pt x="289306" y="1314704"/>
                    <a:pt x="646303" y="1314704"/>
                  </a:cubicBezTo>
                  <a:cubicBezTo>
                    <a:pt x="1003300" y="1314704"/>
                    <a:pt x="1292606" y="1020318"/>
                    <a:pt x="1292606" y="657352"/>
                  </a:cubicBezTo>
                  <a:cubicBezTo>
                    <a:pt x="1292606" y="294386"/>
                    <a:pt x="1003173" y="0"/>
                    <a:pt x="646303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844489" y="8656272"/>
            <a:ext cx="969409" cy="986123"/>
            <a:chOff x="0" y="0"/>
            <a:chExt cx="1292545" cy="1314831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292606" cy="1314704"/>
            </a:xfrm>
            <a:custGeom>
              <a:avLst/>
              <a:gdLst/>
              <a:ahLst/>
              <a:cxnLst/>
              <a:rect l="l" t="t" r="r" b="b"/>
              <a:pathLst>
                <a:path w="1292606" h="1314704">
                  <a:moveTo>
                    <a:pt x="646303" y="0"/>
                  </a:moveTo>
                  <a:cubicBezTo>
                    <a:pt x="289306" y="0"/>
                    <a:pt x="0" y="294386"/>
                    <a:pt x="0" y="657352"/>
                  </a:cubicBezTo>
                  <a:cubicBezTo>
                    <a:pt x="0" y="1020318"/>
                    <a:pt x="289306" y="1314704"/>
                    <a:pt x="646303" y="1314704"/>
                  </a:cubicBezTo>
                  <a:cubicBezTo>
                    <a:pt x="1003300" y="1314704"/>
                    <a:pt x="1292606" y="1020318"/>
                    <a:pt x="1292606" y="657352"/>
                  </a:cubicBezTo>
                  <a:cubicBezTo>
                    <a:pt x="1292606" y="294386"/>
                    <a:pt x="1003173" y="0"/>
                    <a:pt x="646303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844489" y="5994327"/>
            <a:ext cx="969409" cy="986123"/>
            <a:chOff x="0" y="0"/>
            <a:chExt cx="1292545" cy="1314831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292606" cy="1314704"/>
            </a:xfrm>
            <a:custGeom>
              <a:avLst/>
              <a:gdLst/>
              <a:ahLst/>
              <a:cxnLst/>
              <a:rect l="l" t="t" r="r" b="b"/>
              <a:pathLst>
                <a:path w="1292606" h="1314704">
                  <a:moveTo>
                    <a:pt x="646303" y="0"/>
                  </a:moveTo>
                  <a:cubicBezTo>
                    <a:pt x="289306" y="0"/>
                    <a:pt x="0" y="294386"/>
                    <a:pt x="0" y="657352"/>
                  </a:cubicBezTo>
                  <a:cubicBezTo>
                    <a:pt x="0" y="1020318"/>
                    <a:pt x="289306" y="1314704"/>
                    <a:pt x="646303" y="1314704"/>
                  </a:cubicBezTo>
                  <a:cubicBezTo>
                    <a:pt x="1003300" y="1314704"/>
                    <a:pt x="1292606" y="1020318"/>
                    <a:pt x="1292606" y="657352"/>
                  </a:cubicBezTo>
                  <a:cubicBezTo>
                    <a:pt x="1292606" y="294386"/>
                    <a:pt x="1003173" y="0"/>
                    <a:pt x="646303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6185626" y="4797486"/>
            <a:ext cx="969409" cy="986123"/>
            <a:chOff x="0" y="0"/>
            <a:chExt cx="1292545" cy="1314831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292606" cy="1314704"/>
            </a:xfrm>
            <a:custGeom>
              <a:avLst/>
              <a:gdLst/>
              <a:ahLst/>
              <a:cxnLst/>
              <a:rect l="l" t="t" r="r" b="b"/>
              <a:pathLst>
                <a:path w="1292606" h="1314704">
                  <a:moveTo>
                    <a:pt x="646303" y="0"/>
                  </a:moveTo>
                  <a:cubicBezTo>
                    <a:pt x="289306" y="0"/>
                    <a:pt x="0" y="294386"/>
                    <a:pt x="0" y="657352"/>
                  </a:cubicBezTo>
                  <a:cubicBezTo>
                    <a:pt x="0" y="1020318"/>
                    <a:pt x="289306" y="1314704"/>
                    <a:pt x="646303" y="1314704"/>
                  </a:cubicBezTo>
                  <a:cubicBezTo>
                    <a:pt x="1003300" y="1314704"/>
                    <a:pt x="1292606" y="1020318"/>
                    <a:pt x="1292606" y="657352"/>
                  </a:cubicBezTo>
                  <a:cubicBezTo>
                    <a:pt x="1292606" y="294386"/>
                    <a:pt x="1003173" y="0"/>
                    <a:pt x="646303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844489" y="7374874"/>
            <a:ext cx="969409" cy="986123"/>
            <a:chOff x="0" y="0"/>
            <a:chExt cx="1292545" cy="1314831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292606" cy="1314704"/>
            </a:xfrm>
            <a:custGeom>
              <a:avLst/>
              <a:gdLst/>
              <a:ahLst/>
              <a:cxnLst/>
              <a:rect l="l" t="t" r="r" b="b"/>
              <a:pathLst>
                <a:path w="1292606" h="1314704">
                  <a:moveTo>
                    <a:pt x="646303" y="0"/>
                  </a:moveTo>
                  <a:cubicBezTo>
                    <a:pt x="289306" y="0"/>
                    <a:pt x="0" y="294386"/>
                    <a:pt x="0" y="657352"/>
                  </a:cubicBezTo>
                  <a:cubicBezTo>
                    <a:pt x="0" y="1020318"/>
                    <a:pt x="289306" y="1314704"/>
                    <a:pt x="646303" y="1314704"/>
                  </a:cubicBezTo>
                  <a:cubicBezTo>
                    <a:pt x="1003300" y="1314704"/>
                    <a:pt x="1292606" y="1020318"/>
                    <a:pt x="1292606" y="657352"/>
                  </a:cubicBezTo>
                  <a:cubicBezTo>
                    <a:pt x="1292606" y="294386"/>
                    <a:pt x="1003173" y="0"/>
                    <a:pt x="646303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17" name="Group 17"/>
          <p:cNvGrpSpPr/>
          <p:nvPr/>
        </p:nvGrpSpPr>
        <p:grpSpPr>
          <a:xfrm>
            <a:off x="990600" y="4383281"/>
            <a:ext cx="6084711" cy="76200"/>
            <a:chOff x="0" y="0"/>
            <a:chExt cx="8112948" cy="101600"/>
          </a:xfrm>
        </p:grpSpPr>
        <p:sp>
          <p:nvSpPr>
            <p:cNvPr id="18" name="Freeform 18"/>
            <p:cNvSpPr/>
            <p:nvPr/>
          </p:nvSpPr>
          <p:spPr>
            <a:xfrm>
              <a:off x="50800" y="0"/>
              <a:ext cx="8011287" cy="101600"/>
            </a:xfrm>
            <a:custGeom>
              <a:avLst/>
              <a:gdLst/>
              <a:ahLst/>
              <a:cxnLst/>
              <a:rect l="l" t="t" r="r" b="b"/>
              <a:pathLst>
                <a:path w="8011287" h="101600">
                  <a:moveTo>
                    <a:pt x="0" y="0"/>
                  </a:moveTo>
                  <a:lnTo>
                    <a:pt x="8011287" y="0"/>
                  </a:lnTo>
                  <a:lnTo>
                    <a:pt x="8011287" y="101600"/>
                  </a:lnTo>
                  <a:lnTo>
                    <a:pt x="0" y="101600"/>
                  </a:lnTo>
                  <a:close/>
                </a:path>
              </a:pathLst>
            </a:custGeom>
            <a:solidFill>
              <a:srgbClr val="EAE4D2"/>
            </a:solidFill>
          </p:spPr>
        </p:sp>
      </p:grpSp>
      <p:sp>
        <p:nvSpPr>
          <p:cNvPr id="19" name="TextBox 19"/>
          <p:cNvSpPr txBox="1"/>
          <p:nvPr/>
        </p:nvSpPr>
        <p:spPr>
          <a:xfrm>
            <a:off x="844489" y="2077465"/>
            <a:ext cx="7466894" cy="19016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886"/>
              </a:lnSpc>
            </a:pPr>
            <a:r>
              <a:rPr lang="en-US" sz="7510">
                <a:solidFill>
                  <a:srgbClr val="17726D"/>
                </a:solidFill>
                <a:latin typeface="Inter Bold"/>
                <a:ea typeface="Inter Bold"/>
                <a:cs typeface="Inter Bold"/>
                <a:sym typeface="Inter Bold"/>
              </a:rPr>
              <a:t>TABLE OF CONTENT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6188813" y="6057900"/>
            <a:ext cx="969409" cy="986123"/>
            <a:chOff x="0" y="0"/>
            <a:chExt cx="1292545" cy="1314831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292606" cy="1314704"/>
            </a:xfrm>
            <a:custGeom>
              <a:avLst/>
              <a:gdLst/>
              <a:ahLst/>
              <a:cxnLst/>
              <a:rect l="l" t="t" r="r" b="b"/>
              <a:pathLst>
                <a:path w="1292606" h="1314704">
                  <a:moveTo>
                    <a:pt x="646303" y="0"/>
                  </a:moveTo>
                  <a:cubicBezTo>
                    <a:pt x="289306" y="0"/>
                    <a:pt x="0" y="294386"/>
                    <a:pt x="0" y="657352"/>
                  </a:cubicBezTo>
                  <a:cubicBezTo>
                    <a:pt x="0" y="1020318"/>
                    <a:pt x="289306" y="1314704"/>
                    <a:pt x="646303" y="1314704"/>
                  </a:cubicBezTo>
                  <a:cubicBezTo>
                    <a:pt x="1003300" y="1314704"/>
                    <a:pt x="1292606" y="1020318"/>
                    <a:pt x="1292606" y="657352"/>
                  </a:cubicBezTo>
                  <a:cubicBezTo>
                    <a:pt x="1292606" y="294386"/>
                    <a:pt x="1003173" y="0"/>
                    <a:pt x="646303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22" name="Group 22"/>
          <p:cNvGrpSpPr/>
          <p:nvPr/>
        </p:nvGrpSpPr>
        <p:grpSpPr>
          <a:xfrm>
            <a:off x="6188813" y="7339298"/>
            <a:ext cx="969409" cy="986123"/>
            <a:chOff x="0" y="0"/>
            <a:chExt cx="1292545" cy="1314831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292606" cy="1314704"/>
            </a:xfrm>
            <a:custGeom>
              <a:avLst/>
              <a:gdLst/>
              <a:ahLst/>
              <a:cxnLst/>
              <a:rect l="l" t="t" r="r" b="b"/>
              <a:pathLst>
                <a:path w="1292606" h="1314704">
                  <a:moveTo>
                    <a:pt x="646303" y="0"/>
                  </a:moveTo>
                  <a:cubicBezTo>
                    <a:pt x="289306" y="0"/>
                    <a:pt x="0" y="294386"/>
                    <a:pt x="0" y="657352"/>
                  </a:cubicBezTo>
                  <a:cubicBezTo>
                    <a:pt x="0" y="1020318"/>
                    <a:pt x="289306" y="1314704"/>
                    <a:pt x="646303" y="1314704"/>
                  </a:cubicBezTo>
                  <a:cubicBezTo>
                    <a:pt x="1003300" y="1314704"/>
                    <a:pt x="1292606" y="1020318"/>
                    <a:pt x="1292606" y="657352"/>
                  </a:cubicBezTo>
                  <a:cubicBezTo>
                    <a:pt x="1292606" y="294386"/>
                    <a:pt x="1003173" y="0"/>
                    <a:pt x="646303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24" name="Group 24"/>
          <p:cNvGrpSpPr/>
          <p:nvPr/>
        </p:nvGrpSpPr>
        <p:grpSpPr>
          <a:xfrm>
            <a:off x="-55246" y="0"/>
            <a:ext cx="1993732" cy="1971799"/>
            <a:chOff x="0" y="0"/>
            <a:chExt cx="2658309" cy="2629065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2658364" cy="2629027"/>
            </a:xfrm>
            <a:custGeom>
              <a:avLst/>
              <a:gdLst/>
              <a:ahLst/>
              <a:cxnLst/>
              <a:rect l="l" t="t" r="r" b="b"/>
              <a:pathLst>
                <a:path w="2658364" h="2629027">
                  <a:moveTo>
                    <a:pt x="0" y="0"/>
                  </a:moveTo>
                  <a:lnTo>
                    <a:pt x="2658364" y="0"/>
                  </a:lnTo>
                  <a:lnTo>
                    <a:pt x="2658364" y="2629027"/>
                  </a:lnTo>
                  <a:lnTo>
                    <a:pt x="0" y="26290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t="-2157" r="2" b="-2158"/>
              </a:stretch>
            </a:blipFill>
          </p:spPr>
        </p:sp>
      </p:grpSp>
      <p:grpSp>
        <p:nvGrpSpPr>
          <p:cNvPr id="26" name="Group 26"/>
          <p:cNvGrpSpPr/>
          <p:nvPr/>
        </p:nvGrpSpPr>
        <p:grpSpPr>
          <a:xfrm>
            <a:off x="11918097" y="0"/>
            <a:ext cx="6369903" cy="1231643"/>
            <a:chOff x="0" y="0"/>
            <a:chExt cx="8493204" cy="1642191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493252" cy="1642237"/>
            </a:xfrm>
            <a:custGeom>
              <a:avLst/>
              <a:gdLst/>
              <a:ahLst/>
              <a:cxnLst/>
              <a:rect l="l" t="t" r="r" b="b"/>
              <a:pathLst>
                <a:path w="8493252" h="1642237">
                  <a:moveTo>
                    <a:pt x="0" y="0"/>
                  </a:moveTo>
                  <a:lnTo>
                    <a:pt x="8493252" y="0"/>
                  </a:lnTo>
                  <a:lnTo>
                    <a:pt x="8493252" y="1642237"/>
                  </a:lnTo>
                  <a:lnTo>
                    <a:pt x="0" y="16422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b="2"/>
              </a:stretch>
            </a:blipFill>
          </p:spPr>
        </p:sp>
      </p:grpSp>
      <p:grpSp>
        <p:nvGrpSpPr>
          <p:cNvPr id="28" name="Group 28"/>
          <p:cNvGrpSpPr/>
          <p:nvPr/>
        </p:nvGrpSpPr>
        <p:grpSpPr>
          <a:xfrm>
            <a:off x="11918097" y="0"/>
            <a:ext cx="6369903" cy="1181755"/>
            <a:chOff x="0" y="0"/>
            <a:chExt cx="8493204" cy="1575673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8493252" cy="1575689"/>
            </a:xfrm>
            <a:custGeom>
              <a:avLst/>
              <a:gdLst/>
              <a:ahLst/>
              <a:cxnLst/>
              <a:rect l="l" t="t" r="r" b="b"/>
              <a:pathLst>
                <a:path w="8493252" h="1575689">
                  <a:moveTo>
                    <a:pt x="0" y="0"/>
                  </a:moveTo>
                  <a:lnTo>
                    <a:pt x="8493252" y="0"/>
                  </a:lnTo>
                  <a:lnTo>
                    <a:pt x="8493252" y="1575689"/>
                  </a:lnTo>
                  <a:lnTo>
                    <a:pt x="0" y="15756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t="-2110" b="-2109"/>
              </a:stretch>
            </a:blipFill>
          </p:spPr>
        </p:sp>
      </p:grpSp>
      <p:sp>
        <p:nvSpPr>
          <p:cNvPr id="30" name="Freeform 30"/>
          <p:cNvSpPr/>
          <p:nvPr/>
        </p:nvSpPr>
        <p:spPr>
          <a:xfrm>
            <a:off x="14320678" y="5905500"/>
            <a:ext cx="1905000" cy="1776412"/>
          </a:xfrm>
          <a:custGeom>
            <a:avLst/>
            <a:gdLst/>
            <a:ahLst/>
            <a:cxnLst/>
            <a:rect l="l" t="t" r="r" b="b"/>
            <a:pathLst>
              <a:path w="1905000" h="1776412">
                <a:moveTo>
                  <a:pt x="0" y="0"/>
                </a:moveTo>
                <a:lnTo>
                  <a:pt x="1905000" y="0"/>
                </a:lnTo>
                <a:lnTo>
                  <a:pt x="1905000" y="1776412"/>
                </a:lnTo>
                <a:lnTo>
                  <a:pt x="0" y="177641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31" name="Freeform 31"/>
          <p:cNvSpPr/>
          <p:nvPr/>
        </p:nvSpPr>
        <p:spPr>
          <a:xfrm>
            <a:off x="14770353" y="6043718"/>
            <a:ext cx="1621591" cy="1905000"/>
          </a:xfrm>
          <a:custGeom>
            <a:avLst/>
            <a:gdLst/>
            <a:ahLst/>
            <a:cxnLst/>
            <a:rect l="l" t="t" r="r" b="b"/>
            <a:pathLst>
              <a:path w="1621591" h="1905000">
                <a:moveTo>
                  <a:pt x="0" y="0"/>
                </a:moveTo>
                <a:lnTo>
                  <a:pt x="1621591" y="0"/>
                </a:lnTo>
                <a:lnTo>
                  <a:pt x="1621591" y="1905000"/>
                </a:lnTo>
                <a:lnTo>
                  <a:pt x="0" y="19050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32" name="Freeform 32"/>
          <p:cNvSpPr/>
          <p:nvPr/>
        </p:nvSpPr>
        <p:spPr>
          <a:xfrm>
            <a:off x="13950691" y="6910491"/>
            <a:ext cx="739973" cy="1038227"/>
          </a:xfrm>
          <a:custGeom>
            <a:avLst/>
            <a:gdLst/>
            <a:ahLst/>
            <a:cxnLst/>
            <a:rect l="l" t="t" r="r" b="b"/>
            <a:pathLst>
              <a:path w="739973" h="1038227">
                <a:moveTo>
                  <a:pt x="0" y="0"/>
                </a:moveTo>
                <a:lnTo>
                  <a:pt x="739973" y="0"/>
                </a:lnTo>
                <a:lnTo>
                  <a:pt x="739973" y="1038227"/>
                </a:lnTo>
                <a:lnTo>
                  <a:pt x="0" y="1038227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33" name="Freeform 33"/>
          <p:cNvSpPr/>
          <p:nvPr/>
        </p:nvSpPr>
        <p:spPr>
          <a:xfrm>
            <a:off x="16391944" y="6930972"/>
            <a:ext cx="676328" cy="997266"/>
          </a:xfrm>
          <a:custGeom>
            <a:avLst/>
            <a:gdLst/>
            <a:ahLst/>
            <a:cxnLst/>
            <a:rect l="l" t="t" r="r" b="b"/>
            <a:pathLst>
              <a:path w="676328" h="997266">
                <a:moveTo>
                  <a:pt x="0" y="0"/>
                </a:moveTo>
                <a:lnTo>
                  <a:pt x="676328" y="0"/>
                </a:lnTo>
                <a:lnTo>
                  <a:pt x="676328" y="997266"/>
                </a:lnTo>
                <a:lnTo>
                  <a:pt x="0" y="997266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34" name="Freeform 34"/>
          <p:cNvSpPr/>
          <p:nvPr/>
        </p:nvSpPr>
        <p:spPr>
          <a:xfrm>
            <a:off x="11979485" y="1255849"/>
            <a:ext cx="6308518" cy="3104951"/>
          </a:xfrm>
          <a:custGeom>
            <a:avLst/>
            <a:gdLst/>
            <a:ahLst/>
            <a:cxnLst/>
            <a:rect l="l" t="t" r="r" b="b"/>
            <a:pathLst>
              <a:path w="8201818" h="3104951">
                <a:moveTo>
                  <a:pt x="0" y="0"/>
                </a:moveTo>
                <a:lnTo>
                  <a:pt x="8201819" y="0"/>
                </a:lnTo>
                <a:lnTo>
                  <a:pt x="8201819" y="3104951"/>
                </a:lnTo>
                <a:lnTo>
                  <a:pt x="0" y="3104951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l="-1324" t="-22780" r="-12134" b="-45804"/>
            </a:stretch>
          </a:blipFill>
        </p:spPr>
      </p:sp>
      <p:sp>
        <p:nvSpPr>
          <p:cNvPr id="35" name="TextBox 35"/>
          <p:cNvSpPr txBox="1"/>
          <p:nvPr/>
        </p:nvSpPr>
        <p:spPr>
          <a:xfrm>
            <a:off x="977695" y="4894618"/>
            <a:ext cx="698705" cy="8584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01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979841" y="8830357"/>
            <a:ext cx="698705" cy="5803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04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977695" y="6163357"/>
            <a:ext cx="698705" cy="5803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02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6324600" y="4991100"/>
            <a:ext cx="698705" cy="5803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05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979841" y="7561618"/>
            <a:ext cx="698705" cy="8584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03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2091095" y="4991100"/>
            <a:ext cx="3614553" cy="4133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dirty="0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Introduction to </a:t>
            </a:r>
            <a:r>
              <a:rPr lang="en-US" sz="2499" dirty="0" err="1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Kidzee</a:t>
            </a:r>
            <a:endParaRPr lang="en-US" sz="2499" dirty="0">
              <a:solidFill>
                <a:srgbClr val="000000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42" name="TextBox 42"/>
          <p:cNvSpPr txBox="1"/>
          <p:nvPr/>
        </p:nvSpPr>
        <p:spPr>
          <a:xfrm>
            <a:off x="2091095" y="8885809"/>
            <a:ext cx="3614553" cy="4126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Use of Data Structures 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2091095" y="6223864"/>
            <a:ext cx="3614553" cy="450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Purpose of the Project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7431260" y="5027023"/>
            <a:ext cx="3614553" cy="450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Use of DBMS and Java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2091095" y="7604410"/>
            <a:ext cx="3614553" cy="450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Functionalities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6324165" y="6217983"/>
            <a:ext cx="698705" cy="5803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06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7434447" y="6287436"/>
            <a:ext cx="3614553" cy="450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Merits and Demerits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6324165" y="7513383"/>
            <a:ext cx="698705" cy="5803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07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7434447" y="7624111"/>
            <a:ext cx="3614553" cy="450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Future Scope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13883460" y="8628364"/>
            <a:ext cx="3395376" cy="2475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99"/>
              </a:lnSpc>
              <a:spcBef>
                <a:spcPct val="0"/>
              </a:spcBef>
            </a:pPr>
            <a:r>
              <a:rPr lang="en-US" sz="1499" spc="749">
                <a:solidFill>
                  <a:srgbClr val="FFB908"/>
                </a:solidFill>
                <a:latin typeface="Brice SemiExpanded"/>
                <a:ea typeface="Brice SemiExpanded"/>
                <a:cs typeface="Brice SemiExpanded"/>
                <a:sym typeface="Brice SemiExpanded"/>
              </a:rPr>
              <a:t>PLATFORM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13407696" y="8033354"/>
            <a:ext cx="4346904" cy="6628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59"/>
              </a:lnSpc>
            </a:pPr>
            <a:r>
              <a:rPr lang="en-US" sz="3900" spc="-245" dirty="0">
                <a:solidFill>
                  <a:srgbClr val="FFFFFF"/>
                </a:solidFill>
                <a:latin typeface="HK Grotesk Bold Italics"/>
                <a:ea typeface="HK Grotesk Bold Italics"/>
                <a:cs typeface="HK Grotesk Bold Italics"/>
                <a:sym typeface="HK Grotesk Bold Italics"/>
              </a:rPr>
              <a:t>KIDS LEARNING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325487"/>
            <a:ext cx="6308487" cy="10612487"/>
          </a:xfrm>
          <a:custGeom>
            <a:avLst/>
            <a:gdLst/>
            <a:ahLst/>
            <a:cxnLst/>
            <a:rect l="l" t="t" r="r" b="b"/>
            <a:pathLst>
              <a:path w="6308487" h="10612487">
                <a:moveTo>
                  <a:pt x="0" y="0"/>
                </a:moveTo>
                <a:lnTo>
                  <a:pt x="6308487" y="0"/>
                </a:lnTo>
                <a:lnTo>
                  <a:pt x="6308487" y="10612487"/>
                </a:lnTo>
                <a:lnTo>
                  <a:pt x="0" y="106124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2462009"/>
            <a:ext cx="8791684" cy="7168355"/>
            <a:chOff x="0" y="0"/>
            <a:chExt cx="11722246" cy="955780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1722295" cy="9557893"/>
            </a:xfrm>
            <a:custGeom>
              <a:avLst/>
              <a:gdLst/>
              <a:ahLst/>
              <a:cxnLst/>
              <a:rect l="l" t="t" r="r" b="b"/>
              <a:pathLst>
                <a:path w="11722295" h="9557893">
                  <a:moveTo>
                    <a:pt x="11722295" y="4779010"/>
                  </a:moveTo>
                  <a:cubicBezTo>
                    <a:pt x="11722295" y="7418197"/>
                    <a:pt x="9098070" y="9557893"/>
                    <a:pt x="5861231" y="9557893"/>
                  </a:cubicBezTo>
                  <a:cubicBezTo>
                    <a:pt x="2624392" y="9557893"/>
                    <a:pt x="0" y="7418197"/>
                    <a:pt x="0" y="4779010"/>
                  </a:cubicBezTo>
                  <a:cubicBezTo>
                    <a:pt x="0" y="2139569"/>
                    <a:pt x="2624081" y="0"/>
                    <a:pt x="5861075" y="0"/>
                  </a:cubicBezTo>
                  <a:cubicBezTo>
                    <a:pt x="9098070" y="0"/>
                    <a:pt x="11722295" y="2139569"/>
                    <a:pt x="11722295" y="4779010"/>
                  </a:cubicBezTo>
                  <a:close/>
                </a:path>
              </a:pathLst>
            </a:custGeom>
            <a:blipFill>
              <a:blip r:embed="rId4"/>
              <a:stretch>
                <a:fillRect l="-11305" r="-11305"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9053067" y="2462009"/>
            <a:ext cx="4428056" cy="76200"/>
            <a:chOff x="0" y="0"/>
            <a:chExt cx="5904075" cy="101600"/>
          </a:xfrm>
        </p:grpSpPr>
        <p:sp>
          <p:nvSpPr>
            <p:cNvPr id="6" name="Freeform 6"/>
            <p:cNvSpPr/>
            <p:nvPr/>
          </p:nvSpPr>
          <p:spPr>
            <a:xfrm>
              <a:off x="50800" y="0"/>
              <a:ext cx="5802503" cy="101600"/>
            </a:xfrm>
            <a:custGeom>
              <a:avLst/>
              <a:gdLst/>
              <a:ahLst/>
              <a:cxnLst/>
              <a:rect l="l" t="t" r="r" b="b"/>
              <a:pathLst>
                <a:path w="5802503" h="101600">
                  <a:moveTo>
                    <a:pt x="0" y="0"/>
                  </a:moveTo>
                  <a:lnTo>
                    <a:pt x="5802503" y="0"/>
                  </a:lnTo>
                  <a:lnTo>
                    <a:pt x="5802503" y="101600"/>
                  </a:lnTo>
                  <a:lnTo>
                    <a:pt x="0" y="101600"/>
                  </a:lnTo>
                  <a:close/>
                </a:path>
              </a:pathLst>
            </a:custGeom>
            <a:solidFill>
              <a:srgbClr val="EAE4D2"/>
            </a:solidFill>
          </p:spPr>
        </p:sp>
      </p:grpSp>
      <p:sp>
        <p:nvSpPr>
          <p:cNvPr id="7" name="Freeform 7"/>
          <p:cNvSpPr/>
          <p:nvPr/>
        </p:nvSpPr>
        <p:spPr>
          <a:xfrm>
            <a:off x="197114" y="2134351"/>
            <a:ext cx="1189176" cy="1137285"/>
          </a:xfrm>
          <a:custGeom>
            <a:avLst/>
            <a:gdLst/>
            <a:ahLst/>
            <a:cxnLst/>
            <a:rect l="l" t="t" r="r" b="b"/>
            <a:pathLst>
              <a:path w="1189176" h="1137285">
                <a:moveTo>
                  <a:pt x="0" y="0"/>
                </a:moveTo>
                <a:lnTo>
                  <a:pt x="1189176" y="0"/>
                </a:lnTo>
                <a:lnTo>
                  <a:pt x="1189176" y="1137285"/>
                </a:lnTo>
                <a:lnTo>
                  <a:pt x="0" y="113728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2201" r="-2201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995176" y="8848136"/>
            <a:ext cx="782228" cy="782228"/>
          </a:xfrm>
          <a:custGeom>
            <a:avLst/>
            <a:gdLst/>
            <a:ahLst/>
            <a:cxnLst/>
            <a:rect l="l" t="t" r="r" b="b"/>
            <a:pathLst>
              <a:path w="782228" h="782228">
                <a:moveTo>
                  <a:pt x="0" y="0"/>
                </a:moveTo>
                <a:lnTo>
                  <a:pt x="782228" y="0"/>
                </a:lnTo>
                <a:lnTo>
                  <a:pt x="782228" y="782228"/>
                </a:lnTo>
                <a:lnTo>
                  <a:pt x="0" y="78222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1705479" y="2865574"/>
            <a:ext cx="11733572" cy="11733572"/>
          </a:xfrm>
          <a:custGeom>
            <a:avLst/>
            <a:gdLst/>
            <a:ahLst/>
            <a:cxnLst/>
            <a:rect l="l" t="t" r="r" b="b"/>
            <a:pathLst>
              <a:path w="11733572" h="11733572">
                <a:moveTo>
                  <a:pt x="0" y="0"/>
                </a:moveTo>
                <a:lnTo>
                  <a:pt x="11733572" y="0"/>
                </a:lnTo>
                <a:lnTo>
                  <a:pt x="11733572" y="11733572"/>
                </a:lnTo>
                <a:lnTo>
                  <a:pt x="0" y="1173357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-55246" y="0"/>
            <a:ext cx="1993732" cy="1971799"/>
            <a:chOff x="0" y="0"/>
            <a:chExt cx="2658309" cy="262906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658364" cy="2629027"/>
            </a:xfrm>
            <a:custGeom>
              <a:avLst/>
              <a:gdLst/>
              <a:ahLst/>
              <a:cxnLst/>
              <a:rect l="l" t="t" r="r" b="b"/>
              <a:pathLst>
                <a:path w="2658364" h="2629027">
                  <a:moveTo>
                    <a:pt x="0" y="0"/>
                  </a:moveTo>
                  <a:lnTo>
                    <a:pt x="2658364" y="0"/>
                  </a:lnTo>
                  <a:lnTo>
                    <a:pt x="2658364" y="2629027"/>
                  </a:lnTo>
                  <a:lnTo>
                    <a:pt x="0" y="26290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 t="-2157" r="2" b="-2158"/>
              </a:stretch>
            </a:blipFill>
          </p:spPr>
        </p:sp>
      </p:grpSp>
      <p:grpSp>
        <p:nvGrpSpPr>
          <p:cNvPr id="12" name="Group 12"/>
          <p:cNvGrpSpPr/>
          <p:nvPr/>
        </p:nvGrpSpPr>
        <p:grpSpPr>
          <a:xfrm>
            <a:off x="11918097" y="0"/>
            <a:ext cx="6369903" cy="1231643"/>
            <a:chOff x="0" y="0"/>
            <a:chExt cx="8493204" cy="1642191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493252" cy="1642237"/>
            </a:xfrm>
            <a:custGeom>
              <a:avLst/>
              <a:gdLst/>
              <a:ahLst/>
              <a:cxnLst/>
              <a:rect l="l" t="t" r="r" b="b"/>
              <a:pathLst>
                <a:path w="8493252" h="1642237">
                  <a:moveTo>
                    <a:pt x="0" y="0"/>
                  </a:moveTo>
                  <a:lnTo>
                    <a:pt x="8493252" y="0"/>
                  </a:lnTo>
                  <a:lnTo>
                    <a:pt x="8493252" y="1642237"/>
                  </a:lnTo>
                  <a:lnTo>
                    <a:pt x="0" y="16422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 b="2"/>
              </a:stretch>
            </a:blipFill>
          </p:spPr>
        </p:sp>
      </p:grpSp>
      <p:grpSp>
        <p:nvGrpSpPr>
          <p:cNvPr id="14" name="Group 14"/>
          <p:cNvGrpSpPr/>
          <p:nvPr/>
        </p:nvGrpSpPr>
        <p:grpSpPr>
          <a:xfrm>
            <a:off x="11918097" y="0"/>
            <a:ext cx="6369903" cy="1181755"/>
            <a:chOff x="0" y="0"/>
            <a:chExt cx="8493204" cy="1575673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493252" cy="1575689"/>
            </a:xfrm>
            <a:custGeom>
              <a:avLst/>
              <a:gdLst/>
              <a:ahLst/>
              <a:cxnLst/>
              <a:rect l="l" t="t" r="r" b="b"/>
              <a:pathLst>
                <a:path w="8493252" h="1575689">
                  <a:moveTo>
                    <a:pt x="0" y="0"/>
                  </a:moveTo>
                  <a:lnTo>
                    <a:pt x="8493252" y="0"/>
                  </a:lnTo>
                  <a:lnTo>
                    <a:pt x="8493252" y="1575689"/>
                  </a:lnTo>
                  <a:lnTo>
                    <a:pt x="0" y="15756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 t="-2110" b="-2109"/>
              </a:stretch>
            </a:blipFill>
          </p:spPr>
        </p:sp>
      </p:grpSp>
      <p:sp>
        <p:nvSpPr>
          <p:cNvPr id="16" name="TextBox 16"/>
          <p:cNvSpPr txBox="1"/>
          <p:nvPr/>
        </p:nvSpPr>
        <p:spPr>
          <a:xfrm>
            <a:off x="9091167" y="1745097"/>
            <a:ext cx="5779843" cy="4553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80"/>
              </a:lnSpc>
            </a:pPr>
            <a:r>
              <a:rPr lang="en-US" sz="3410">
                <a:solidFill>
                  <a:srgbClr val="17726D"/>
                </a:solidFill>
                <a:latin typeface="Inter Bold"/>
                <a:ea typeface="Inter Bold"/>
                <a:cs typeface="Inter Bold"/>
                <a:sym typeface="Inter Bold"/>
              </a:rPr>
              <a:t>INTRODUCTION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532888" y="2966834"/>
            <a:ext cx="9475926" cy="5772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50032" lvl="1" indent="-325016" algn="just">
              <a:lnSpc>
                <a:spcPts val="3763"/>
              </a:lnSpc>
              <a:buFont typeface="Arial"/>
              <a:buChar char="•"/>
            </a:pPr>
            <a:r>
              <a:rPr lang="en-US" sz="3010" spc="11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Kids learning Management System is a software solution dedicated to providing an engaging and organized educational experience for children. </a:t>
            </a:r>
          </a:p>
          <a:p>
            <a:pPr marL="650032" lvl="1" indent="-325016" algn="just">
              <a:lnSpc>
                <a:spcPts val="3763"/>
              </a:lnSpc>
              <a:buFont typeface="Arial"/>
              <a:buChar char="•"/>
            </a:pPr>
            <a:r>
              <a:rPr lang="en-US" sz="3010" spc="11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Our platform is designed to manage and organize students learning process in a effective way.</a:t>
            </a:r>
          </a:p>
          <a:p>
            <a:pPr marL="650032" lvl="1" indent="-325016" algn="just">
              <a:lnSpc>
                <a:spcPts val="3763"/>
              </a:lnSpc>
              <a:buFont typeface="Arial"/>
              <a:buChar char="•"/>
            </a:pPr>
            <a:r>
              <a:rPr lang="en-US" sz="3010" spc="11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Key features of the system include user management, course management, timetable and notice management. </a:t>
            </a:r>
          </a:p>
          <a:p>
            <a:pPr marL="650032" lvl="1" indent="-325016" algn="just">
              <a:lnSpc>
                <a:spcPts val="3763"/>
              </a:lnSpc>
              <a:buFont typeface="Arial"/>
              <a:buChar char="•"/>
            </a:pPr>
            <a:r>
              <a:rPr lang="en-US" sz="3010" spc="11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With database integration for storing students data.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270195" y="-325487"/>
            <a:ext cx="5017805" cy="10612487"/>
          </a:xfrm>
          <a:custGeom>
            <a:avLst/>
            <a:gdLst/>
            <a:ahLst/>
            <a:cxnLst/>
            <a:rect l="l" t="t" r="r" b="b"/>
            <a:pathLst>
              <a:path w="5017805" h="10612487">
                <a:moveTo>
                  <a:pt x="0" y="0"/>
                </a:moveTo>
                <a:lnTo>
                  <a:pt x="5017805" y="0"/>
                </a:lnTo>
                <a:lnTo>
                  <a:pt x="5017805" y="10612487"/>
                </a:lnTo>
                <a:lnTo>
                  <a:pt x="0" y="106124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7259300" y="8825852"/>
            <a:ext cx="1028700" cy="1461148"/>
          </a:xfrm>
          <a:custGeom>
            <a:avLst/>
            <a:gdLst/>
            <a:ahLst/>
            <a:cxnLst/>
            <a:rect l="l" t="t" r="r" b="b"/>
            <a:pathLst>
              <a:path w="1028700" h="1461148">
                <a:moveTo>
                  <a:pt x="0" y="0"/>
                </a:moveTo>
                <a:lnTo>
                  <a:pt x="1028700" y="0"/>
                </a:lnTo>
                <a:lnTo>
                  <a:pt x="1028700" y="1461148"/>
                </a:lnTo>
                <a:lnTo>
                  <a:pt x="0" y="14611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866642" y="-325487"/>
            <a:ext cx="1028700" cy="1461148"/>
          </a:xfrm>
          <a:custGeom>
            <a:avLst/>
            <a:gdLst/>
            <a:ahLst/>
            <a:cxnLst/>
            <a:rect l="l" t="t" r="r" b="b"/>
            <a:pathLst>
              <a:path w="1028700" h="1461148">
                <a:moveTo>
                  <a:pt x="0" y="0"/>
                </a:moveTo>
                <a:lnTo>
                  <a:pt x="1028700" y="0"/>
                </a:lnTo>
                <a:lnTo>
                  <a:pt x="1028700" y="1461148"/>
                </a:lnTo>
                <a:lnTo>
                  <a:pt x="0" y="14611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1895342" y="1231643"/>
            <a:ext cx="5363958" cy="7919696"/>
          </a:xfrm>
          <a:custGeom>
            <a:avLst/>
            <a:gdLst/>
            <a:ahLst/>
            <a:cxnLst/>
            <a:rect l="l" t="t" r="r" b="b"/>
            <a:pathLst>
              <a:path w="5363958" h="7919696">
                <a:moveTo>
                  <a:pt x="0" y="0"/>
                </a:moveTo>
                <a:lnTo>
                  <a:pt x="5363958" y="0"/>
                </a:lnTo>
                <a:lnTo>
                  <a:pt x="5363958" y="7919696"/>
                </a:lnTo>
                <a:lnTo>
                  <a:pt x="0" y="791969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62353" r="-59253" b="-61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3398" y="-4731125"/>
            <a:ext cx="11733572" cy="11733572"/>
          </a:xfrm>
          <a:custGeom>
            <a:avLst/>
            <a:gdLst/>
            <a:ahLst/>
            <a:cxnLst/>
            <a:rect l="l" t="t" r="r" b="b"/>
            <a:pathLst>
              <a:path w="11733572" h="11733572">
                <a:moveTo>
                  <a:pt x="0" y="0"/>
                </a:moveTo>
                <a:lnTo>
                  <a:pt x="11733572" y="0"/>
                </a:lnTo>
                <a:lnTo>
                  <a:pt x="11733572" y="11733572"/>
                </a:lnTo>
                <a:lnTo>
                  <a:pt x="0" y="1173357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1028700" y="2019300"/>
            <a:ext cx="76200" cy="1518210"/>
            <a:chOff x="0" y="0"/>
            <a:chExt cx="101600" cy="2024280"/>
          </a:xfrm>
        </p:grpSpPr>
        <p:sp>
          <p:nvSpPr>
            <p:cNvPr id="8" name="Freeform 8"/>
            <p:cNvSpPr/>
            <p:nvPr/>
          </p:nvSpPr>
          <p:spPr>
            <a:xfrm>
              <a:off x="0" y="50800"/>
              <a:ext cx="101600" cy="1922653"/>
            </a:xfrm>
            <a:custGeom>
              <a:avLst/>
              <a:gdLst/>
              <a:ahLst/>
              <a:cxnLst/>
              <a:rect l="l" t="t" r="r" b="b"/>
              <a:pathLst>
                <a:path w="101600" h="1922653">
                  <a:moveTo>
                    <a:pt x="101600" y="0"/>
                  </a:moveTo>
                  <a:lnTo>
                    <a:pt x="101600" y="1922653"/>
                  </a:lnTo>
                  <a:lnTo>
                    <a:pt x="0" y="19226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AE4D2"/>
            </a:solidFill>
          </p:spPr>
        </p:sp>
      </p:grpSp>
      <p:sp>
        <p:nvSpPr>
          <p:cNvPr id="9" name="Freeform 9"/>
          <p:cNvSpPr/>
          <p:nvPr/>
        </p:nvSpPr>
        <p:spPr>
          <a:xfrm>
            <a:off x="10162964" y="1182416"/>
            <a:ext cx="782228" cy="782228"/>
          </a:xfrm>
          <a:custGeom>
            <a:avLst/>
            <a:gdLst/>
            <a:ahLst/>
            <a:cxnLst/>
            <a:rect l="l" t="t" r="r" b="b"/>
            <a:pathLst>
              <a:path w="782228" h="782228">
                <a:moveTo>
                  <a:pt x="0" y="0"/>
                </a:moveTo>
                <a:lnTo>
                  <a:pt x="782228" y="0"/>
                </a:lnTo>
                <a:lnTo>
                  <a:pt x="782228" y="782228"/>
                </a:lnTo>
                <a:lnTo>
                  <a:pt x="0" y="78222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376298" y="1971770"/>
            <a:ext cx="7251657" cy="1859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58"/>
              </a:lnSpc>
            </a:pPr>
            <a:r>
              <a:rPr lang="en-US" sz="7294" dirty="0">
                <a:solidFill>
                  <a:srgbClr val="17726D"/>
                </a:solidFill>
                <a:latin typeface="Inter Bold"/>
                <a:ea typeface="Inter Bold"/>
                <a:cs typeface="Inter Bold"/>
                <a:sym typeface="Inter Bold"/>
              </a:rPr>
              <a:t>PURPOSE OF THE PROJECT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90600" y="4229100"/>
            <a:ext cx="9882968" cy="56627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748"/>
              </a:lnSpc>
            </a:pPr>
            <a:r>
              <a:rPr lang="en-US" sz="2999" spc="116" dirty="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Brief Overview: </a:t>
            </a:r>
          </a:p>
          <a:p>
            <a:pPr marL="647484" lvl="1" indent="-323742" algn="just">
              <a:lnSpc>
                <a:spcPts val="3748"/>
              </a:lnSpc>
              <a:buFont typeface="Arial"/>
              <a:buChar char="•"/>
            </a:pPr>
            <a:r>
              <a:rPr lang="en-US" sz="2999" spc="119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project aims to develop an Kids learning platform management system to streamline students daily need at one place.</a:t>
            </a:r>
          </a:p>
          <a:p>
            <a:pPr marL="323742" lvl="1" algn="just">
              <a:lnSpc>
                <a:spcPts val="3748"/>
              </a:lnSpc>
            </a:pPr>
            <a:endParaRPr lang="en-US" sz="2999" spc="119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just">
              <a:lnSpc>
                <a:spcPts val="3748"/>
              </a:lnSpc>
            </a:pPr>
            <a:r>
              <a:rPr lang="en-US" sz="2999" spc="119" dirty="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Goals and Objectives:</a:t>
            </a:r>
          </a:p>
          <a:p>
            <a:pPr marL="647484" lvl="1" indent="-323742" algn="just">
              <a:lnSpc>
                <a:spcPts val="3748"/>
              </a:lnSpc>
              <a:buFont typeface="Arial"/>
              <a:buChar char="•"/>
            </a:pPr>
            <a:r>
              <a:rPr lang="en-US" sz="2999" spc="119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Student Management.</a:t>
            </a:r>
          </a:p>
          <a:p>
            <a:pPr marL="647484" lvl="1" indent="-323742" algn="just">
              <a:lnSpc>
                <a:spcPts val="3748"/>
              </a:lnSpc>
              <a:buFont typeface="Arial"/>
              <a:buChar char="•"/>
            </a:pPr>
            <a:r>
              <a:rPr lang="en-US" sz="2999" spc="119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Timetable Management</a:t>
            </a:r>
          </a:p>
          <a:p>
            <a:pPr marL="647484" lvl="1" indent="-323742" algn="just">
              <a:lnSpc>
                <a:spcPts val="3748"/>
              </a:lnSpc>
              <a:buFont typeface="Arial"/>
              <a:buChar char="•"/>
            </a:pPr>
            <a:r>
              <a:rPr lang="en-US" sz="2999" spc="119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Notice Management</a:t>
            </a:r>
          </a:p>
          <a:p>
            <a:pPr marL="647484" lvl="1" indent="-323742" algn="just">
              <a:lnSpc>
                <a:spcPts val="3748"/>
              </a:lnSpc>
              <a:buFont typeface="Arial"/>
              <a:buChar char="•"/>
            </a:pPr>
            <a:r>
              <a:rPr lang="en-US" sz="2999" spc="119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Course Management.</a:t>
            </a:r>
          </a:p>
          <a:p>
            <a:pPr marL="647484" lvl="1" indent="-323742" algn="just">
              <a:lnSpc>
                <a:spcPts val="3748"/>
              </a:lnSpc>
              <a:buFont typeface="Arial"/>
              <a:buChar char="•"/>
            </a:pPr>
            <a:r>
              <a:rPr lang="en-US" sz="2999" spc="119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Develop a robust database for storing student and course data in detail.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-55246" y="0"/>
            <a:ext cx="1993732" cy="1971799"/>
            <a:chOff x="0" y="0"/>
            <a:chExt cx="2658309" cy="262906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658364" cy="2629027"/>
            </a:xfrm>
            <a:custGeom>
              <a:avLst/>
              <a:gdLst/>
              <a:ahLst/>
              <a:cxnLst/>
              <a:rect l="l" t="t" r="r" b="b"/>
              <a:pathLst>
                <a:path w="2658364" h="2629027">
                  <a:moveTo>
                    <a:pt x="0" y="0"/>
                  </a:moveTo>
                  <a:lnTo>
                    <a:pt x="2658364" y="0"/>
                  </a:lnTo>
                  <a:lnTo>
                    <a:pt x="2658364" y="2629027"/>
                  </a:lnTo>
                  <a:lnTo>
                    <a:pt x="0" y="26290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 t="-2157" r="2" b="-2158"/>
              </a:stretch>
            </a:blipFill>
          </p:spPr>
        </p:sp>
      </p:grpSp>
      <p:grpSp>
        <p:nvGrpSpPr>
          <p:cNvPr id="14" name="Group 14"/>
          <p:cNvGrpSpPr/>
          <p:nvPr/>
        </p:nvGrpSpPr>
        <p:grpSpPr>
          <a:xfrm>
            <a:off x="11918097" y="0"/>
            <a:ext cx="6369903" cy="1231643"/>
            <a:chOff x="0" y="0"/>
            <a:chExt cx="8493204" cy="1642191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493252" cy="1642237"/>
            </a:xfrm>
            <a:custGeom>
              <a:avLst/>
              <a:gdLst/>
              <a:ahLst/>
              <a:cxnLst/>
              <a:rect l="l" t="t" r="r" b="b"/>
              <a:pathLst>
                <a:path w="8493252" h="1642237">
                  <a:moveTo>
                    <a:pt x="0" y="0"/>
                  </a:moveTo>
                  <a:lnTo>
                    <a:pt x="8493252" y="0"/>
                  </a:lnTo>
                  <a:lnTo>
                    <a:pt x="8493252" y="1642237"/>
                  </a:lnTo>
                  <a:lnTo>
                    <a:pt x="0" y="16422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 b="2"/>
              </a:stretch>
            </a:blipFill>
          </p:spPr>
        </p:sp>
      </p:grpSp>
      <p:grpSp>
        <p:nvGrpSpPr>
          <p:cNvPr id="16" name="Group 16"/>
          <p:cNvGrpSpPr/>
          <p:nvPr/>
        </p:nvGrpSpPr>
        <p:grpSpPr>
          <a:xfrm>
            <a:off x="11918097" y="0"/>
            <a:ext cx="6369903" cy="1181755"/>
            <a:chOff x="0" y="0"/>
            <a:chExt cx="8493204" cy="1575673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493252" cy="1575689"/>
            </a:xfrm>
            <a:custGeom>
              <a:avLst/>
              <a:gdLst/>
              <a:ahLst/>
              <a:cxnLst/>
              <a:rect l="l" t="t" r="r" b="b"/>
              <a:pathLst>
                <a:path w="8493252" h="1575689">
                  <a:moveTo>
                    <a:pt x="0" y="0"/>
                  </a:moveTo>
                  <a:lnTo>
                    <a:pt x="8493252" y="0"/>
                  </a:lnTo>
                  <a:lnTo>
                    <a:pt x="8493252" y="1575689"/>
                  </a:lnTo>
                  <a:lnTo>
                    <a:pt x="0" y="15756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 t="-2110" b="-2109"/>
              </a:stretch>
            </a:blipFill>
          </p:spPr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2375116"/>
            <a:ext cx="6944297" cy="7911884"/>
          </a:xfrm>
          <a:custGeom>
            <a:avLst/>
            <a:gdLst/>
            <a:ahLst/>
            <a:cxnLst/>
            <a:rect l="l" t="t" r="r" b="b"/>
            <a:pathLst>
              <a:path w="6944297" h="7911884">
                <a:moveTo>
                  <a:pt x="0" y="0"/>
                </a:moveTo>
                <a:lnTo>
                  <a:pt x="6944297" y="0"/>
                </a:lnTo>
                <a:lnTo>
                  <a:pt x="6944297" y="7911884"/>
                </a:lnTo>
                <a:lnTo>
                  <a:pt x="0" y="79118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5502" r="-35502" b="-101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3624616" y="-3140960"/>
            <a:ext cx="8260053" cy="8260053"/>
          </a:xfrm>
          <a:custGeom>
            <a:avLst/>
            <a:gdLst/>
            <a:ahLst/>
            <a:cxnLst/>
            <a:rect l="l" t="t" r="r" b="b"/>
            <a:pathLst>
              <a:path w="8260053" h="8260053">
                <a:moveTo>
                  <a:pt x="0" y="0"/>
                </a:moveTo>
                <a:lnTo>
                  <a:pt x="8260054" y="0"/>
                </a:lnTo>
                <a:lnTo>
                  <a:pt x="8260054" y="8260054"/>
                </a:lnTo>
                <a:lnTo>
                  <a:pt x="0" y="82600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7706557" y="2039836"/>
            <a:ext cx="9552743" cy="880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60"/>
              </a:lnSpc>
            </a:pPr>
            <a:r>
              <a:rPr lang="en-US" sz="7200">
                <a:solidFill>
                  <a:srgbClr val="17726D"/>
                </a:solidFill>
                <a:latin typeface="Inter Bold"/>
                <a:ea typeface="Inter Bold"/>
                <a:cs typeface="Inter Bold"/>
                <a:sym typeface="Inter Bold"/>
              </a:rPr>
              <a:t>FUNCTIONALITIES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830382" y="6013958"/>
            <a:ext cx="3664643" cy="538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spc="139">
                <a:solidFill>
                  <a:srgbClr val="FFFFFF"/>
                </a:solidFill>
                <a:latin typeface="Inter Ultra-Bold"/>
                <a:ea typeface="Inter Ultra-Bold"/>
                <a:cs typeface="Inter Ultra-Bold"/>
                <a:sym typeface="Inter Ultra-Bold"/>
              </a:rPr>
              <a:t>MISSION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315200" y="3092287"/>
            <a:ext cx="9743517" cy="64541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816" lvl="1" indent="-431908" algn="just">
              <a:lnSpc>
                <a:spcPts val="6357"/>
              </a:lnSpc>
              <a:buFont typeface="Arial"/>
              <a:buChar char="•"/>
            </a:pPr>
            <a:r>
              <a:rPr lang="en-US" sz="3200" spc="156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Admin Login</a:t>
            </a:r>
          </a:p>
          <a:p>
            <a:pPr marL="863816" lvl="1" indent="-431908" algn="just">
              <a:lnSpc>
                <a:spcPts val="6357"/>
              </a:lnSpc>
              <a:buFont typeface="Arial"/>
              <a:buChar char="•"/>
            </a:pPr>
            <a:r>
              <a:rPr lang="en-US" sz="3200" spc="156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User Login</a:t>
            </a:r>
          </a:p>
          <a:p>
            <a:pPr marL="863816" lvl="1" indent="-431908" algn="just">
              <a:lnSpc>
                <a:spcPts val="6357"/>
              </a:lnSpc>
              <a:buFont typeface="Arial"/>
              <a:buChar char="•"/>
            </a:pPr>
            <a:r>
              <a:rPr lang="en-US" sz="3200" spc="156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Student registration</a:t>
            </a:r>
          </a:p>
          <a:p>
            <a:pPr marL="863816" lvl="1" indent="-431908" algn="just">
              <a:lnSpc>
                <a:spcPts val="6357"/>
              </a:lnSpc>
              <a:buFont typeface="Arial"/>
              <a:buChar char="•"/>
            </a:pPr>
            <a:r>
              <a:rPr lang="en-US" sz="3200" spc="156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Insert, Update, Delete, Search &amp; Reset</a:t>
            </a:r>
          </a:p>
          <a:p>
            <a:pPr marL="863816" lvl="1" indent="-431908" algn="just">
              <a:lnSpc>
                <a:spcPts val="6357"/>
              </a:lnSpc>
              <a:buFont typeface="Arial"/>
              <a:buChar char="•"/>
            </a:pPr>
            <a:r>
              <a:rPr lang="en-US" sz="3200" spc="156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Timetable Management</a:t>
            </a:r>
          </a:p>
          <a:p>
            <a:pPr marL="863816" lvl="1" indent="-431908" algn="just">
              <a:lnSpc>
                <a:spcPts val="6357"/>
              </a:lnSpc>
              <a:buFont typeface="Arial"/>
              <a:buChar char="•"/>
            </a:pPr>
            <a:r>
              <a:rPr lang="en-US" sz="3200" spc="156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Notice Management</a:t>
            </a:r>
          </a:p>
          <a:p>
            <a:pPr marL="863816" lvl="1" indent="-431908" algn="just">
              <a:lnSpc>
                <a:spcPts val="6361"/>
              </a:lnSpc>
              <a:buFont typeface="Arial"/>
              <a:buChar char="•"/>
            </a:pPr>
            <a:r>
              <a:rPr lang="en-US" sz="3200" spc="16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 Structures used </a:t>
            </a:r>
            <a:r>
              <a:rPr lang="en-US" sz="3200" spc="16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ArrayList</a:t>
            </a:r>
            <a:r>
              <a:rPr lang="en-US" sz="3200" spc="16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and HashMap.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-55246" y="0"/>
            <a:ext cx="1993732" cy="1971799"/>
            <a:chOff x="0" y="0"/>
            <a:chExt cx="2658309" cy="262906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658364" cy="2629027"/>
            </a:xfrm>
            <a:custGeom>
              <a:avLst/>
              <a:gdLst/>
              <a:ahLst/>
              <a:cxnLst/>
              <a:rect l="l" t="t" r="r" b="b"/>
              <a:pathLst>
                <a:path w="2658364" h="2629027">
                  <a:moveTo>
                    <a:pt x="0" y="0"/>
                  </a:moveTo>
                  <a:lnTo>
                    <a:pt x="2658364" y="0"/>
                  </a:lnTo>
                  <a:lnTo>
                    <a:pt x="2658364" y="2629027"/>
                  </a:lnTo>
                  <a:lnTo>
                    <a:pt x="0" y="26290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2157" r="2" b="-2158"/>
              </a:stretch>
            </a:blipFill>
          </p:spPr>
        </p:sp>
      </p:grpSp>
      <p:grpSp>
        <p:nvGrpSpPr>
          <p:cNvPr id="9" name="Group 9"/>
          <p:cNvGrpSpPr/>
          <p:nvPr/>
        </p:nvGrpSpPr>
        <p:grpSpPr>
          <a:xfrm>
            <a:off x="11918097" y="0"/>
            <a:ext cx="6369903" cy="1231643"/>
            <a:chOff x="0" y="0"/>
            <a:chExt cx="8493204" cy="1642191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493252" cy="1642237"/>
            </a:xfrm>
            <a:custGeom>
              <a:avLst/>
              <a:gdLst/>
              <a:ahLst/>
              <a:cxnLst/>
              <a:rect l="l" t="t" r="r" b="b"/>
              <a:pathLst>
                <a:path w="8493252" h="1642237">
                  <a:moveTo>
                    <a:pt x="0" y="0"/>
                  </a:moveTo>
                  <a:lnTo>
                    <a:pt x="8493252" y="0"/>
                  </a:lnTo>
                  <a:lnTo>
                    <a:pt x="8493252" y="1642237"/>
                  </a:lnTo>
                  <a:lnTo>
                    <a:pt x="0" y="16422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b="2"/>
              </a:stretch>
            </a:blipFill>
          </p:spPr>
        </p:sp>
      </p:grpSp>
      <p:grpSp>
        <p:nvGrpSpPr>
          <p:cNvPr id="11" name="Group 11"/>
          <p:cNvGrpSpPr/>
          <p:nvPr/>
        </p:nvGrpSpPr>
        <p:grpSpPr>
          <a:xfrm>
            <a:off x="11918097" y="0"/>
            <a:ext cx="6369903" cy="1181755"/>
            <a:chOff x="0" y="0"/>
            <a:chExt cx="8493204" cy="157567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493252" cy="1575689"/>
            </a:xfrm>
            <a:custGeom>
              <a:avLst/>
              <a:gdLst/>
              <a:ahLst/>
              <a:cxnLst/>
              <a:rect l="l" t="t" r="r" b="b"/>
              <a:pathLst>
                <a:path w="8493252" h="1575689">
                  <a:moveTo>
                    <a:pt x="0" y="0"/>
                  </a:moveTo>
                  <a:lnTo>
                    <a:pt x="8493252" y="0"/>
                  </a:lnTo>
                  <a:lnTo>
                    <a:pt x="8493252" y="1575689"/>
                  </a:lnTo>
                  <a:lnTo>
                    <a:pt x="0" y="15756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t="-2110" b="-2109"/>
              </a:stretch>
            </a:blipFill>
          </p:spPr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680075" y="-325487"/>
            <a:ext cx="10569694" cy="10612487"/>
          </a:xfrm>
          <a:custGeom>
            <a:avLst/>
            <a:gdLst/>
            <a:ahLst/>
            <a:cxnLst/>
            <a:rect l="l" t="t" r="r" b="b"/>
            <a:pathLst>
              <a:path w="10569694" h="10612487">
                <a:moveTo>
                  <a:pt x="0" y="0"/>
                </a:moveTo>
                <a:lnTo>
                  <a:pt x="10569694" y="0"/>
                </a:lnTo>
                <a:lnTo>
                  <a:pt x="10569694" y="10612487"/>
                </a:lnTo>
                <a:lnTo>
                  <a:pt x="0" y="106124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801845" y="4303898"/>
            <a:ext cx="1934499" cy="76200"/>
            <a:chOff x="0" y="0"/>
            <a:chExt cx="2579332" cy="101600"/>
          </a:xfrm>
        </p:grpSpPr>
        <p:sp>
          <p:nvSpPr>
            <p:cNvPr id="4" name="Freeform 4"/>
            <p:cNvSpPr/>
            <p:nvPr/>
          </p:nvSpPr>
          <p:spPr>
            <a:xfrm>
              <a:off x="50800" y="0"/>
              <a:ext cx="2477770" cy="101600"/>
            </a:xfrm>
            <a:custGeom>
              <a:avLst/>
              <a:gdLst/>
              <a:ahLst/>
              <a:cxnLst/>
              <a:rect l="l" t="t" r="r" b="b"/>
              <a:pathLst>
                <a:path w="2477770" h="101600">
                  <a:moveTo>
                    <a:pt x="0" y="0"/>
                  </a:moveTo>
                  <a:lnTo>
                    <a:pt x="2477770" y="0"/>
                  </a:lnTo>
                  <a:lnTo>
                    <a:pt x="2477770" y="101600"/>
                  </a:lnTo>
                  <a:lnTo>
                    <a:pt x="0" y="101600"/>
                  </a:lnTo>
                  <a:close/>
                </a:path>
              </a:pathLst>
            </a:custGeom>
            <a:solidFill>
              <a:srgbClr val="EAE4D2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8493611" y="2016844"/>
            <a:ext cx="877649" cy="877649"/>
            <a:chOff x="0" y="0"/>
            <a:chExt cx="1170199" cy="117019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170178" cy="1170178"/>
            </a:xfrm>
            <a:custGeom>
              <a:avLst/>
              <a:gdLst/>
              <a:ahLst/>
              <a:cxnLst/>
              <a:rect l="l" t="t" r="r" b="b"/>
              <a:pathLst>
                <a:path w="1170178" h="1170178">
                  <a:moveTo>
                    <a:pt x="585089" y="0"/>
                  </a:moveTo>
                  <a:cubicBezTo>
                    <a:pt x="262001" y="0"/>
                    <a:pt x="0" y="262001"/>
                    <a:pt x="0" y="585089"/>
                  </a:cubicBezTo>
                  <a:cubicBezTo>
                    <a:pt x="0" y="908177"/>
                    <a:pt x="262001" y="1170178"/>
                    <a:pt x="585089" y="1170178"/>
                  </a:cubicBezTo>
                  <a:cubicBezTo>
                    <a:pt x="908177" y="1170178"/>
                    <a:pt x="1170178" y="908304"/>
                    <a:pt x="1170178" y="585089"/>
                  </a:cubicBezTo>
                  <a:cubicBezTo>
                    <a:pt x="1170178" y="261874"/>
                    <a:pt x="908304" y="0"/>
                    <a:pt x="585089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8493611" y="4704675"/>
            <a:ext cx="877649" cy="877649"/>
            <a:chOff x="0" y="0"/>
            <a:chExt cx="1170199" cy="117019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170178" cy="1170178"/>
            </a:xfrm>
            <a:custGeom>
              <a:avLst/>
              <a:gdLst/>
              <a:ahLst/>
              <a:cxnLst/>
              <a:rect l="l" t="t" r="r" b="b"/>
              <a:pathLst>
                <a:path w="1170178" h="1170178">
                  <a:moveTo>
                    <a:pt x="585089" y="0"/>
                  </a:moveTo>
                  <a:cubicBezTo>
                    <a:pt x="262001" y="0"/>
                    <a:pt x="0" y="262001"/>
                    <a:pt x="0" y="585089"/>
                  </a:cubicBezTo>
                  <a:cubicBezTo>
                    <a:pt x="0" y="908177"/>
                    <a:pt x="262001" y="1170178"/>
                    <a:pt x="585089" y="1170178"/>
                  </a:cubicBezTo>
                  <a:cubicBezTo>
                    <a:pt x="908177" y="1170178"/>
                    <a:pt x="1170178" y="908304"/>
                    <a:pt x="1170178" y="585089"/>
                  </a:cubicBezTo>
                  <a:cubicBezTo>
                    <a:pt x="1170178" y="261874"/>
                    <a:pt x="908304" y="0"/>
                    <a:pt x="585089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8493611" y="6546528"/>
            <a:ext cx="877649" cy="877649"/>
            <a:chOff x="0" y="0"/>
            <a:chExt cx="1170199" cy="1170199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170178" cy="1170178"/>
            </a:xfrm>
            <a:custGeom>
              <a:avLst/>
              <a:gdLst/>
              <a:ahLst/>
              <a:cxnLst/>
              <a:rect l="l" t="t" r="r" b="b"/>
              <a:pathLst>
                <a:path w="1170178" h="1170178">
                  <a:moveTo>
                    <a:pt x="585089" y="0"/>
                  </a:moveTo>
                  <a:cubicBezTo>
                    <a:pt x="262001" y="0"/>
                    <a:pt x="0" y="262001"/>
                    <a:pt x="0" y="585089"/>
                  </a:cubicBezTo>
                  <a:cubicBezTo>
                    <a:pt x="0" y="908177"/>
                    <a:pt x="262001" y="1170178"/>
                    <a:pt x="585089" y="1170178"/>
                  </a:cubicBezTo>
                  <a:cubicBezTo>
                    <a:pt x="908177" y="1170178"/>
                    <a:pt x="1170178" y="908304"/>
                    <a:pt x="1170178" y="585089"/>
                  </a:cubicBezTo>
                  <a:cubicBezTo>
                    <a:pt x="1170178" y="261874"/>
                    <a:pt x="908304" y="0"/>
                    <a:pt x="585089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742612" y="5008302"/>
            <a:ext cx="6125711" cy="2488521"/>
            <a:chOff x="0" y="0"/>
            <a:chExt cx="8167615" cy="331802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67670" cy="3317979"/>
            </a:xfrm>
            <a:custGeom>
              <a:avLst/>
              <a:gdLst/>
              <a:ahLst/>
              <a:cxnLst/>
              <a:rect l="l" t="t" r="r" b="b"/>
              <a:pathLst>
                <a:path w="8167670" h="3317979">
                  <a:moveTo>
                    <a:pt x="0" y="0"/>
                  </a:moveTo>
                  <a:lnTo>
                    <a:pt x="8167670" y="0"/>
                  </a:lnTo>
                  <a:lnTo>
                    <a:pt x="8167670" y="3317979"/>
                  </a:lnTo>
                  <a:lnTo>
                    <a:pt x="0" y="33179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31695" b="-31695"/>
              </a:stretch>
            </a:blipFill>
          </p:spPr>
        </p:sp>
      </p:grpSp>
      <p:grpSp>
        <p:nvGrpSpPr>
          <p:cNvPr id="13" name="Group 13"/>
          <p:cNvGrpSpPr/>
          <p:nvPr/>
        </p:nvGrpSpPr>
        <p:grpSpPr>
          <a:xfrm>
            <a:off x="11918097" y="0"/>
            <a:ext cx="6369903" cy="1231643"/>
            <a:chOff x="0" y="0"/>
            <a:chExt cx="8493204" cy="1642191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493252" cy="1642237"/>
            </a:xfrm>
            <a:custGeom>
              <a:avLst/>
              <a:gdLst/>
              <a:ahLst/>
              <a:cxnLst/>
              <a:rect l="l" t="t" r="r" b="b"/>
              <a:pathLst>
                <a:path w="8493252" h="1642237">
                  <a:moveTo>
                    <a:pt x="0" y="0"/>
                  </a:moveTo>
                  <a:lnTo>
                    <a:pt x="8493252" y="0"/>
                  </a:lnTo>
                  <a:lnTo>
                    <a:pt x="8493252" y="1642237"/>
                  </a:lnTo>
                  <a:lnTo>
                    <a:pt x="0" y="16422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b="2"/>
              </a:stretch>
            </a:blipFill>
          </p:spPr>
        </p:sp>
      </p:grpSp>
      <p:grpSp>
        <p:nvGrpSpPr>
          <p:cNvPr id="15" name="Group 15"/>
          <p:cNvGrpSpPr/>
          <p:nvPr/>
        </p:nvGrpSpPr>
        <p:grpSpPr>
          <a:xfrm>
            <a:off x="11918097" y="0"/>
            <a:ext cx="6369903" cy="1181755"/>
            <a:chOff x="0" y="0"/>
            <a:chExt cx="8493204" cy="1575673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493252" cy="1575689"/>
            </a:xfrm>
            <a:custGeom>
              <a:avLst/>
              <a:gdLst/>
              <a:ahLst/>
              <a:cxnLst/>
              <a:rect l="l" t="t" r="r" b="b"/>
              <a:pathLst>
                <a:path w="8493252" h="1575689">
                  <a:moveTo>
                    <a:pt x="0" y="0"/>
                  </a:moveTo>
                  <a:lnTo>
                    <a:pt x="8493252" y="0"/>
                  </a:lnTo>
                  <a:lnTo>
                    <a:pt x="8493252" y="1575689"/>
                  </a:lnTo>
                  <a:lnTo>
                    <a:pt x="0" y="15756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2110" b="-2109"/>
              </a:stretch>
            </a:blipFill>
          </p:spPr>
        </p:sp>
      </p:grpSp>
      <p:sp>
        <p:nvSpPr>
          <p:cNvPr id="17" name="Freeform 17"/>
          <p:cNvSpPr/>
          <p:nvPr/>
        </p:nvSpPr>
        <p:spPr>
          <a:xfrm>
            <a:off x="801845" y="7748284"/>
            <a:ext cx="6066478" cy="2379967"/>
          </a:xfrm>
          <a:custGeom>
            <a:avLst/>
            <a:gdLst/>
            <a:ahLst/>
            <a:cxnLst/>
            <a:rect l="l" t="t" r="r" b="b"/>
            <a:pathLst>
              <a:path w="6066478" h="2379967">
                <a:moveTo>
                  <a:pt x="0" y="0"/>
                </a:moveTo>
                <a:lnTo>
                  <a:pt x="6066478" y="0"/>
                </a:lnTo>
                <a:lnTo>
                  <a:pt x="6066478" y="2379967"/>
                </a:lnTo>
                <a:lnTo>
                  <a:pt x="0" y="237996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34300" b="-9079"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425664" y="1037401"/>
            <a:ext cx="6818840" cy="2889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60"/>
              </a:lnSpc>
            </a:pPr>
            <a:r>
              <a:rPr lang="en-US" sz="720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USE OF JAVA,DBMS and DS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8620361" y="2210500"/>
            <a:ext cx="624150" cy="723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8"/>
              </a:lnSpc>
            </a:pPr>
            <a:r>
              <a:rPr lang="en-US" sz="2999" dirty="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01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8620361" y="4877500"/>
            <a:ext cx="624150" cy="723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8"/>
              </a:lnSpc>
            </a:pPr>
            <a:r>
              <a:rPr lang="en-US" sz="2999" dirty="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02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9617456" y="4844415"/>
            <a:ext cx="7641844" cy="502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79"/>
              </a:lnSpc>
            </a:pPr>
            <a:r>
              <a:rPr lang="en-US" sz="2699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Dbms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9144000" y="5472564"/>
            <a:ext cx="7641844" cy="900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just">
              <a:lnSpc>
                <a:spcPts val="3720"/>
              </a:lnSpc>
              <a:buFont typeface="Arial"/>
              <a:buChar char="•"/>
            </a:pPr>
            <a:r>
              <a:rPr lang="en-US" sz="24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Perform operation like insert, update, display and delete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8620361" y="6743700"/>
            <a:ext cx="624150" cy="723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8"/>
              </a:lnSpc>
            </a:pPr>
            <a:r>
              <a:rPr lang="en-US" sz="2999" dirty="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03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9512742" y="6633526"/>
            <a:ext cx="7641844" cy="455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79"/>
              </a:lnSpc>
            </a:pPr>
            <a:r>
              <a:rPr lang="en-US" sz="2699" dirty="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DS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9249437" y="7156015"/>
            <a:ext cx="7641844" cy="900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just">
              <a:lnSpc>
                <a:spcPts val="3720"/>
              </a:lnSpc>
              <a:buFont typeface="Arial"/>
              <a:buChar char="•"/>
            </a:pPr>
            <a:r>
              <a:rPr lang="en-US" sz="24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Used HashMap and </a:t>
            </a:r>
            <a:r>
              <a:rPr lang="en-US" sz="24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ArrayList</a:t>
            </a:r>
            <a:r>
              <a:rPr lang="en-US" sz="24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for insert, update and remove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9655556" y="1969219"/>
            <a:ext cx="7641844" cy="502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79"/>
              </a:lnSpc>
            </a:pPr>
            <a:r>
              <a:rPr lang="en-US" sz="2699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Java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9371260" y="2486793"/>
            <a:ext cx="7641844" cy="1893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just">
              <a:lnSpc>
                <a:spcPts val="3720"/>
              </a:lnSpc>
              <a:buFont typeface="Arial"/>
              <a:buChar char="•"/>
            </a:pPr>
            <a:r>
              <a:rPr lang="en-US" sz="24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Exception handling </a:t>
            </a:r>
          </a:p>
          <a:p>
            <a:pPr marL="518160" lvl="1" indent="-259080" algn="just">
              <a:lnSpc>
                <a:spcPts val="3720"/>
              </a:lnSpc>
              <a:buFont typeface="Arial"/>
              <a:buChar char="•"/>
            </a:pPr>
            <a:r>
              <a:rPr lang="en-US" sz="24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Collections </a:t>
            </a:r>
          </a:p>
          <a:p>
            <a:pPr marL="518160" lvl="1" indent="-259080" algn="just">
              <a:lnSpc>
                <a:spcPts val="3720"/>
              </a:lnSpc>
              <a:buFont typeface="Arial"/>
              <a:buChar char="•"/>
            </a:pPr>
            <a:r>
              <a:rPr lang="en-US" sz="24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JDBC</a:t>
            </a:r>
          </a:p>
          <a:p>
            <a:pPr marL="518160" lvl="1" indent="-259080" algn="just">
              <a:lnSpc>
                <a:spcPts val="3720"/>
              </a:lnSpc>
              <a:buFont typeface="Arial"/>
              <a:buChar char="•"/>
            </a:pPr>
            <a:r>
              <a:rPr lang="en-US" sz="24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Java Swing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488" y="-6145"/>
            <a:ext cx="1993732" cy="1971799"/>
            <a:chOff x="0" y="0"/>
            <a:chExt cx="2658309" cy="26290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658364" cy="2629027"/>
            </a:xfrm>
            <a:custGeom>
              <a:avLst/>
              <a:gdLst/>
              <a:ahLst/>
              <a:cxnLst/>
              <a:rect l="l" t="t" r="r" b="b"/>
              <a:pathLst>
                <a:path w="2658364" h="2629027">
                  <a:moveTo>
                    <a:pt x="0" y="0"/>
                  </a:moveTo>
                  <a:lnTo>
                    <a:pt x="2658364" y="0"/>
                  </a:lnTo>
                  <a:lnTo>
                    <a:pt x="2658364" y="2629027"/>
                  </a:lnTo>
                  <a:lnTo>
                    <a:pt x="0" y="26290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2157" r="2" b="-2158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11918097" y="0"/>
            <a:ext cx="6369903" cy="1181755"/>
            <a:chOff x="0" y="0"/>
            <a:chExt cx="8493204" cy="157567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493252" cy="1575689"/>
            </a:xfrm>
            <a:custGeom>
              <a:avLst/>
              <a:gdLst/>
              <a:ahLst/>
              <a:cxnLst/>
              <a:rect l="l" t="t" r="r" b="b"/>
              <a:pathLst>
                <a:path w="8493252" h="1575689">
                  <a:moveTo>
                    <a:pt x="0" y="0"/>
                  </a:moveTo>
                  <a:lnTo>
                    <a:pt x="8493252" y="0"/>
                  </a:lnTo>
                  <a:lnTo>
                    <a:pt x="8493252" y="1575689"/>
                  </a:lnTo>
                  <a:lnTo>
                    <a:pt x="0" y="15756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2110" b="-2109"/>
              </a:stretch>
            </a:blipFill>
          </p:spPr>
        </p:sp>
      </p:grpSp>
      <p:sp>
        <p:nvSpPr>
          <p:cNvPr id="7" name="TextBox 7"/>
          <p:cNvSpPr txBox="1"/>
          <p:nvPr/>
        </p:nvSpPr>
        <p:spPr>
          <a:xfrm>
            <a:off x="3149093" y="-257601"/>
            <a:ext cx="5994907" cy="14393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4800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Flowchart</a:t>
            </a:r>
            <a:endParaRPr lang="en-US" sz="9200" dirty="0">
              <a:solidFill>
                <a:srgbClr val="000000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290082" y="5808346"/>
            <a:ext cx="8260053" cy="8260053"/>
          </a:xfrm>
          <a:custGeom>
            <a:avLst/>
            <a:gdLst/>
            <a:ahLst/>
            <a:cxnLst/>
            <a:rect l="l" t="t" r="r" b="b"/>
            <a:pathLst>
              <a:path w="8260053" h="8260053">
                <a:moveTo>
                  <a:pt x="0" y="0"/>
                </a:moveTo>
                <a:lnTo>
                  <a:pt x="8260054" y="0"/>
                </a:lnTo>
                <a:lnTo>
                  <a:pt x="8260054" y="8260054"/>
                </a:lnTo>
                <a:lnTo>
                  <a:pt x="0" y="82600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504982" y="2621349"/>
            <a:ext cx="8147912" cy="984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60"/>
              </a:lnSpc>
            </a:pPr>
            <a:r>
              <a:rPr lang="en-US" sz="7200">
                <a:solidFill>
                  <a:srgbClr val="17726D"/>
                </a:solidFill>
                <a:latin typeface="Inter Bold"/>
                <a:ea typeface="Inter Bold"/>
                <a:cs typeface="Inter Bold"/>
                <a:sym typeface="Inter Bold"/>
              </a:rPr>
              <a:t>         </a:t>
            </a:r>
            <a:r>
              <a:rPr lang="en-US" sz="720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MERITS 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906021" y="3687945"/>
            <a:ext cx="5145691" cy="38466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39635" lvl="1" indent="-419817" algn="just">
              <a:lnSpc>
                <a:spcPts val="6027"/>
              </a:lnSpc>
              <a:buFont typeface="Arial"/>
              <a:buChar char="•"/>
            </a:pPr>
            <a:r>
              <a:rPr lang="en-US" sz="3888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 integrity</a:t>
            </a:r>
          </a:p>
          <a:p>
            <a:pPr marL="839635" lvl="1" indent="-419817" algn="just">
              <a:lnSpc>
                <a:spcPts val="6027"/>
              </a:lnSpc>
              <a:buFont typeface="Arial"/>
              <a:buChar char="•"/>
            </a:pPr>
            <a:r>
              <a:rPr lang="en-US" sz="3888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Rich ecosystem and rich libraries of java</a:t>
            </a:r>
          </a:p>
          <a:p>
            <a:pPr marL="839635" lvl="1" indent="-419818" algn="just">
              <a:lnSpc>
                <a:spcPts val="6028"/>
              </a:lnSpc>
              <a:buFont typeface="Arial"/>
              <a:buChar char="•"/>
            </a:pPr>
            <a:r>
              <a:rPr lang="en-US" sz="388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Scalable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1392844" y="3691849"/>
            <a:ext cx="5145691" cy="30841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41794" lvl="1" indent="-420897" algn="just">
              <a:lnSpc>
                <a:spcPts val="6044"/>
              </a:lnSpc>
              <a:buFont typeface="Arial"/>
              <a:buChar char="•"/>
            </a:pPr>
            <a:r>
              <a:rPr lang="en-US" sz="3898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Time Complexity</a:t>
            </a:r>
          </a:p>
          <a:p>
            <a:pPr marL="841795" lvl="1" indent="-420897" algn="just">
              <a:lnSpc>
                <a:spcPts val="6043"/>
              </a:lnSpc>
              <a:buFont typeface="Arial"/>
              <a:buChar char="•"/>
            </a:pPr>
            <a:r>
              <a:rPr lang="en-US" sz="38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Maintenance</a:t>
            </a:r>
          </a:p>
          <a:p>
            <a:pPr marL="841795" lvl="1" indent="-420897" algn="just">
              <a:lnSpc>
                <a:spcPts val="6044"/>
              </a:lnSpc>
              <a:buFont typeface="Arial"/>
              <a:buChar char="•"/>
            </a:pPr>
            <a:r>
              <a:rPr lang="en-US" sz="38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Resource intensive</a:t>
            </a:r>
          </a:p>
          <a:p>
            <a:pPr algn="just">
              <a:lnSpc>
                <a:spcPts val="6044"/>
              </a:lnSpc>
            </a:pPr>
            <a:endParaRPr lang="en-US" sz="3899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4848250" y="827381"/>
            <a:ext cx="3191396" cy="565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Thynk Unlimited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-55246" y="0"/>
            <a:ext cx="1993732" cy="1971799"/>
            <a:chOff x="0" y="0"/>
            <a:chExt cx="2658309" cy="262906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658364" cy="2629027"/>
            </a:xfrm>
            <a:custGeom>
              <a:avLst/>
              <a:gdLst/>
              <a:ahLst/>
              <a:cxnLst/>
              <a:rect l="l" t="t" r="r" b="b"/>
              <a:pathLst>
                <a:path w="2658364" h="2629027">
                  <a:moveTo>
                    <a:pt x="0" y="0"/>
                  </a:moveTo>
                  <a:lnTo>
                    <a:pt x="2658364" y="0"/>
                  </a:lnTo>
                  <a:lnTo>
                    <a:pt x="2658364" y="2629027"/>
                  </a:lnTo>
                  <a:lnTo>
                    <a:pt x="0" y="26290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2157" r="2" b="-2158"/>
              </a:stretch>
            </a:blipFill>
          </p:spPr>
        </p:sp>
      </p:grpSp>
      <p:grpSp>
        <p:nvGrpSpPr>
          <p:cNvPr id="9" name="Group 9"/>
          <p:cNvGrpSpPr/>
          <p:nvPr/>
        </p:nvGrpSpPr>
        <p:grpSpPr>
          <a:xfrm>
            <a:off x="11918097" y="0"/>
            <a:ext cx="6369903" cy="1231643"/>
            <a:chOff x="0" y="0"/>
            <a:chExt cx="8493204" cy="1642191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493252" cy="1642237"/>
            </a:xfrm>
            <a:custGeom>
              <a:avLst/>
              <a:gdLst/>
              <a:ahLst/>
              <a:cxnLst/>
              <a:rect l="l" t="t" r="r" b="b"/>
              <a:pathLst>
                <a:path w="8493252" h="1642237">
                  <a:moveTo>
                    <a:pt x="0" y="0"/>
                  </a:moveTo>
                  <a:lnTo>
                    <a:pt x="8493252" y="0"/>
                  </a:lnTo>
                  <a:lnTo>
                    <a:pt x="8493252" y="1642237"/>
                  </a:lnTo>
                  <a:lnTo>
                    <a:pt x="0" y="16422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b="2"/>
              </a:stretch>
            </a:blipFill>
          </p:spPr>
        </p:sp>
      </p:grpSp>
      <p:grpSp>
        <p:nvGrpSpPr>
          <p:cNvPr id="11" name="Group 11"/>
          <p:cNvGrpSpPr/>
          <p:nvPr/>
        </p:nvGrpSpPr>
        <p:grpSpPr>
          <a:xfrm>
            <a:off x="11918097" y="0"/>
            <a:ext cx="6369903" cy="1181755"/>
            <a:chOff x="0" y="0"/>
            <a:chExt cx="8493204" cy="157567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493252" cy="1575689"/>
            </a:xfrm>
            <a:custGeom>
              <a:avLst/>
              <a:gdLst/>
              <a:ahLst/>
              <a:cxnLst/>
              <a:rect l="l" t="t" r="r" b="b"/>
              <a:pathLst>
                <a:path w="8493252" h="1575689">
                  <a:moveTo>
                    <a:pt x="0" y="0"/>
                  </a:moveTo>
                  <a:lnTo>
                    <a:pt x="8493252" y="0"/>
                  </a:lnTo>
                  <a:lnTo>
                    <a:pt x="8493252" y="1575689"/>
                  </a:lnTo>
                  <a:lnTo>
                    <a:pt x="0" y="15756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2110" b="-2109"/>
              </a:stretch>
            </a:blipFill>
          </p:spPr>
        </p:sp>
      </p:grpSp>
      <p:sp>
        <p:nvSpPr>
          <p:cNvPr id="13" name="TextBox 13"/>
          <p:cNvSpPr txBox="1"/>
          <p:nvPr/>
        </p:nvSpPr>
        <p:spPr>
          <a:xfrm>
            <a:off x="9891734" y="2621349"/>
            <a:ext cx="8147912" cy="984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60"/>
              </a:lnSpc>
            </a:pPr>
            <a:r>
              <a:rPr lang="en-US" sz="720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        DEMERITS 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78614" y="-325487"/>
            <a:ext cx="7799121" cy="6601443"/>
          </a:xfrm>
          <a:custGeom>
            <a:avLst/>
            <a:gdLst/>
            <a:ahLst/>
            <a:cxnLst/>
            <a:rect l="l" t="t" r="r" b="b"/>
            <a:pathLst>
              <a:path w="7799121" h="6601443">
                <a:moveTo>
                  <a:pt x="0" y="0"/>
                </a:moveTo>
                <a:lnTo>
                  <a:pt x="7799121" y="0"/>
                </a:lnTo>
                <a:lnTo>
                  <a:pt x="7799121" y="6601443"/>
                </a:lnTo>
                <a:lnTo>
                  <a:pt x="0" y="66014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8464760"/>
            <a:ext cx="778614" cy="1822240"/>
          </a:xfrm>
          <a:custGeom>
            <a:avLst/>
            <a:gdLst/>
            <a:ahLst/>
            <a:cxnLst/>
            <a:rect l="l" t="t" r="r" b="b"/>
            <a:pathLst>
              <a:path w="778614" h="1822240">
                <a:moveTo>
                  <a:pt x="0" y="0"/>
                </a:moveTo>
                <a:lnTo>
                  <a:pt x="778614" y="0"/>
                </a:lnTo>
                <a:lnTo>
                  <a:pt x="778614" y="1822240"/>
                </a:lnTo>
                <a:lnTo>
                  <a:pt x="0" y="18222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778614" y="5247256"/>
            <a:ext cx="7799121" cy="4011044"/>
          </a:xfrm>
          <a:custGeom>
            <a:avLst/>
            <a:gdLst/>
            <a:ahLst/>
            <a:cxnLst/>
            <a:rect l="l" t="t" r="r" b="b"/>
            <a:pathLst>
              <a:path w="7799121" h="4011044">
                <a:moveTo>
                  <a:pt x="0" y="0"/>
                </a:moveTo>
                <a:lnTo>
                  <a:pt x="7799121" y="0"/>
                </a:lnTo>
                <a:lnTo>
                  <a:pt x="7799121" y="4011044"/>
                </a:lnTo>
                <a:lnTo>
                  <a:pt x="0" y="401104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10591" b="-10591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2933759" y="5213083"/>
            <a:ext cx="8984758" cy="8984758"/>
          </a:xfrm>
          <a:custGeom>
            <a:avLst/>
            <a:gdLst/>
            <a:ahLst/>
            <a:cxnLst/>
            <a:rect l="l" t="t" r="r" b="b"/>
            <a:pathLst>
              <a:path w="8984758" h="8984758">
                <a:moveTo>
                  <a:pt x="0" y="0"/>
                </a:moveTo>
                <a:lnTo>
                  <a:pt x="8984759" y="0"/>
                </a:lnTo>
                <a:lnTo>
                  <a:pt x="8984759" y="8984759"/>
                </a:lnTo>
                <a:lnTo>
                  <a:pt x="0" y="898475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1918097" y="0"/>
            <a:ext cx="6369903" cy="1181755"/>
            <a:chOff x="0" y="0"/>
            <a:chExt cx="8493204" cy="157567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493252" cy="1575689"/>
            </a:xfrm>
            <a:custGeom>
              <a:avLst/>
              <a:gdLst/>
              <a:ahLst/>
              <a:cxnLst/>
              <a:rect l="l" t="t" r="r" b="b"/>
              <a:pathLst>
                <a:path w="8493252" h="1575689">
                  <a:moveTo>
                    <a:pt x="0" y="0"/>
                  </a:moveTo>
                  <a:lnTo>
                    <a:pt x="8493252" y="0"/>
                  </a:lnTo>
                  <a:lnTo>
                    <a:pt x="8493252" y="1575689"/>
                  </a:lnTo>
                  <a:lnTo>
                    <a:pt x="0" y="15756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t="-2110" b="-2109"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-55246" y="0"/>
            <a:ext cx="1993732" cy="1971799"/>
            <a:chOff x="0" y="0"/>
            <a:chExt cx="2658309" cy="262906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658364" cy="2629027"/>
            </a:xfrm>
            <a:custGeom>
              <a:avLst/>
              <a:gdLst/>
              <a:ahLst/>
              <a:cxnLst/>
              <a:rect l="l" t="t" r="r" b="b"/>
              <a:pathLst>
                <a:path w="2658364" h="2629027">
                  <a:moveTo>
                    <a:pt x="0" y="0"/>
                  </a:moveTo>
                  <a:lnTo>
                    <a:pt x="2658364" y="0"/>
                  </a:lnTo>
                  <a:lnTo>
                    <a:pt x="2658364" y="2629027"/>
                  </a:lnTo>
                  <a:lnTo>
                    <a:pt x="0" y="26290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t="-2157" r="2" b="-2158"/>
              </a:stretch>
            </a:blipFill>
          </p:spPr>
        </p:sp>
      </p:grpSp>
      <p:sp>
        <p:nvSpPr>
          <p:cNvPr id="10" name="TextBox 10"/>
          <p:cNvSpPr txBox="1"/>
          <p:nvPr/>
        </p:nvSpPr>
        <p:spPr>
          <a:xfrm>
            <a:off x="1181416" y="3017158"/>
            <a:ext cx="6993516" cy="9124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69"/>
              </a:lnSpc>
            </a:pPr>
            <a:r>
              <a:rPr lang="en-US" sz="7398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FUTURESCOPE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435473" y="2565843"/>
            <a:ext cx="6823827" cy="23245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39"/>
              </a:lnSpc>
            </a:pPr>
            <a:r>
              <a:rPr lang="en-US" sz="2599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User Interface Enhancements:</a:t>
            </a:r>
          </a:p>
          <a:p>
            <a:pPr marL="561124" lvl="1" indent="-280562" algn="just">
              <a:lnSpc>
                <a:spcPts val="3639"/>
              </a:lnSpc>
              <a:buFont typeface="Arial"/>
              <a:buChar char="•"/>
            </a:pPr>
            <a:r>
              <a:rPr lang="en-US" sz="25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Develop a more user-friendly and visually appealing interface to improve user experience.</a:t>
            </a:r>
          </a:p>
          <a:p>
            <a:pPr marL="594239" lvl="2" indent="-198080" algn="just">
              <a:lnSpc>
                <a:spcPts val="3639"/>
              </a:lnSpc>
            </a:pPr>
            <a:endParaRPr lang="en-US" sz="2599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0572720" y="5366516"/>
            <a:ext cx="6990665" cy="2781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39"/>
              </a:lnSpc>
            </a:pPr>
            <a:r>
              <a:rPr lang="en-US" sz="2599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Advanced Analytics:</a:t>
            </a:r>
          </a:p>
          <a:p>
            <a:pPr marL="561124" lvl="1" indent="-280562" algn="just">
              <a:lnSpc>
                <a:spcPts val="3639"/>
              </a:lnSpc>
              <a:buFont typeface="Arial"/>
              <a:buChar char="•"/>
            </a:pPr>
            <a:r>
              <a:rPr lang="en-US" sz="25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Integrating analytics to provide students marks in assignments and quizzes.Also integrating attendence analysis for minimum eligibility.</a:t>
            </a:r>
          </a:p>
          <a:p>
            <a:pPr marL="594239" lvl="2" indent="-198080" algn="just">
              <a:lnSpc>
                <a:spcPts val="3639"/>
              </a:lnSpc>
            </a:pPr>
            <a:endParaRPr lang="en-US" sz="2599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968</TotalTime>
  <Words>301</Words>
  <Application>Microsoft Office PowerPoint</Application>
  <PresentationFormat>Custom</PresentationFormat>
  <Paragraphs>76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20" baseType="lpstr">
      <vt:lpstr>Inter Medium</vt:lpstr>
      <vt:lpstr>Inter Bold</vt:lpstr>
      <vt:lpstr>Canva Sans Bold</vt:lpstr>
      <vt:lpstr>Brice SemiExpanded</vt:lpstr>
      <vt:lpstr>Arial</vt:lpstr>
      <vt:lpstr>Arial Bold</vt:lpstr>
      <vt:lpstr>Calibri</vt:lpstr>
      <vt:lpstr>Inter Ultra-Bold</vt:lpstr>
      <vt:lpstr>HK Grotesk Bold Italics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NAME : Suparsh Anup Vhora</dc:title>
  <cp:lastModifiedBy>Krish Pandya</cp:lastModifiedBy>
  <cp:revision>4</cp:revision>
  <dcterms:created xsi:type="dcterms:W3CDTF">2006-08-16T00:00:00Z</dcterms:created>
  <dcterms:modified xsi:type="dcterms:W3CDTF">2024-08-31T06:01:26Z</dcterms:modified>
  <dc:identifier>DAGOT8Ao9Dc</dc:identifier>
</cp:coreProperties>
</file>